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61722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Georgia" pitchFamily="18" charset="0"/>
              </a:rPr>
              <a:t>Основы этикета и международного бизнес-протокола</a:t>
            </a:r>
            <a:br>
              <a:rPr lang="ru-RU" sz="31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Georgia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714488"/>
            <a:ext cx="6457968" cy="466043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Понятие и принципы современного этикета.</a:t>
            </a: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Правила этикета.</a:t>
            </a: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Виды этикета, их краткая характеристика.</a:t>
            </a: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Взаимосвязь этики и этикета.</a:t>
            </a: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Основы современного бизнес-этикета. Особенности международного (мирового) бизнес-этикета.</a:t>
            </a:r>
          </a:p>
          <a:p>
            <a:pPr algn="just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Представление о международном бизнес-протоколе.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Основы современного бизнес-этикета. Особенности международного (мирового) бизнес-этикет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а.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3657600" cy="51006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Бизнес-этикет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этикета, который содержит совокупность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 и  принципов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формирующих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стратегию и тактику 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этикетных ситуациях делового общения.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.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14942" y="1428736"/>
            <a:ext cx="3143272" cy="4214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358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92948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2"/>
            <a:ext cx="771528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82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43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Понятие и принципы современного </a:t>
            </a: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этикета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рис.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3657600" cy="4357718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Слово </a:t>
            </a:r>
            <a:r>
              <a:rPr lang="ru-RU" i="1" dirty="0" smtClean="0"/>
              <a:t>«этикет» (ярлык, этикетка) французского </a:t>
            </a:r>
            <a:r>
              <a:rPr lang="ru-RU" i="1" dirty="0" smtClean="0"/>
              <a:t>проис</a:t>
            </a:r>
            <a:r>
              <a:rPr lang="ru-RU" dirty="0" smtClean="0"/>
              <a:t>хождения </a:t>
            </a:r>
            <a:r>
              <a:rPr lang="ru-RU" dirty="0" smtClean="0"/>
              <a:t>и означает форму, манеру, установленный порядок </a:t>
            </a:r>
            <a:r>
              <a:rPr lang="ru-RU" dirty="0" smtClean="0"/>
              <a:t>поведения</a:t>
            </a:r>
            <a:r>
              <a:rPr lang="ru-RU" dirty="0" smtClean="0"/>
              <a:t>, правила учтивости и вежливости, принятые в том </a:t>
            </a:r>
            <a:r>
              <a:rPr lang="ru-RU" dirty="0" smtClean="0"/>
              <a:t>или ином </a:t>
            </a:r>
            <a:r>
              <a:rPr lang="ru-RU" dirty="0" smtClean="0"/>
              <a:t>обществе.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Понятие и принципы современного этикета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гуманизма (человечности),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который воплощается в ряде моральных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обращенных непосредственно к культуре взаимоотношений.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вежливость, тактичность,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скромность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точность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endParaRPr lang="ru-RU" sz="2000" b="1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целесообразности действий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красоты или эстетической привлекательности.</a:t>
            </a: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Принцип традиционности.</a:t>
            </a:r>
          </a:p>
          <a:p>
            <a:pPr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4286256"/>
            <a:ext cx="4572032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Правила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этикета</a:t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ерархия принципов этикета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86314" y="1600200"/>
            <a:ext cx="3786214" cy="457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Статус (должность, ранг).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Возраст и пол (в случае небольшой разницы в возрасте людей преимуществом пользуются представители слабого пола, однако если разница большая и общается молодая девушка с пожилым мужчиной, тогда преимущество у мужчины).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Содержимое 4" descr="рис.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21484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Правила этикета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358246" cy="568815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речи. Она предполагает не только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грамматическую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правильность, но и отсутствие вульгарных слов,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нецензурных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выражений, «слов-паразитов».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Элементарная вежливость – непременная черта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этикета, которая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 умение здороваться, прощаться, извиняться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благодарить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помощь, услугу, желать спокойной ночи,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доброго утра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хорошего аппетита, здоровья и пр.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Тактичность – одна из самых замечательных черт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Тактичен человек, который никогда не будет назойливым,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утомит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обидит, не пошутит некстати. Ему помогают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чутье и воспитание. Таких людей называют тонкими,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деликатными,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чуткими.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Правила приветствия по старшинству,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рангом и общественным положением. Учет национальных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приветствий. Недопущение грубости и хамства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Сдержанность, непозволительность развязности,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панибратства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самообладание в трудных ситуациях.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Уважение к собеседнику, мягкость манер,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неприемлемость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высокомерия, хвастовства, похвальбы в отношении себя,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страны. Скромность в одежде, поведении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высказываниях.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Умение спорить, не задевая чувство достоинства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собеседника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его национальной гордости. Умение сказать «да» и «нет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учитывать национальные особенности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недопустимость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давления чужим авторитетом в споре. Терпимость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иному мнению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собеседника.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Правила этикета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186766" cy="583103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Уважение к женщине и пожилым людям.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Умение признавать свои ошибки, быть самокритичным.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Умение говорить и выслушивать комплименты.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Комплименты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немаловажным подспорьем 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взаимодействии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людьми. Они должны быть просты и естественны, и если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нечасто, притом умно и тонко, то они придают беседе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желаемую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грациозность. Комплимент отличается от лести,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возмущает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нравственное чувство каждого порядочного человека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Комплименты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искренни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бескорыстны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лесть лицемерна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корыстна.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Способность быть в меру услужливым и благодарным.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Готовность, умение и желание во что бы то 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стало сдержать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слово, обещание, при любых обстоятельствах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выполнить взятое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себя обязательство.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Порядочность, убежденность в том, что быть честным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похвально, но и выгодно.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14. Справедливость, чувство долга, ответственность,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инициативность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благожелательное отношение к подчиненным.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15. Строгость, требовательность к себе и другим,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работоспособность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Умение брать на себя ответственность 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принятии решения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16. Чувство юмора. Веселый собеседник весьма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приятен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обществе, и для хозяев дома он всегда желанный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приятный гость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Однако следует помнить народную мудрость, что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шутки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соль должны быть в меру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Умение не создавать неловкие ситуации и достойно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выходить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них. Любой находящийся в обществе человек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застрахован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казусных ситуаций, невольных ошибок.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Виды этикета,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их </a:t>
            </a:r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краткая характерист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ика</a:t>
            </a:r>
            <a:endParaRPr lang="ru-RU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придворный;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воинский;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дипломатический;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общегражданский (светский);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5) деловой (служебный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или бизнес-этикет;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6) церковный;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сетевой.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716</Words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Основы этикета и международного бизнес-протокола   </vt:lpstr>
      <vt:lpstr>Понятие и принципы современного этикета</vt:lpstr>
      <vt:lpstr>Слайд 3</vt:lpstr>
      <vt:lpstr>Слайд 4</vt:lpstr>
      <vt:lpstr>Понятие и принципы современного этикета</vt:lpstr>
      <vt:lpstr>Правила этикета  Иерархия принципов этикета</vt:lpstr>
      <vt:lpstr>Правила этикета</vt:lpstr>
      <vt:lpstr>Правила этикета</vt:lpstr>
      <vt:lpstr>Виды этикета,  их краткая характеристика</vt:lpstr>
      <vt:lpstr>    Основы современного бизнес-этикета. Особенности международного (мирового) бизнес-этикета.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этикета и международного бизнес-протокола   </dc:title>
  <dc:creator>Alexey</dc:creator>
  <cp:lastModifiedBy>Alexey</cp:lastModifiedBy>
  <cp:revision>10</cp:revision>
  <dcterms:created xsi:type="dcterms:W3CDTF">2019-09-03T09:39:41Z</dcterms:created>
  <dcterms:modified xsi:type="dcterms:W3CDTF">2019-09-03T11:20:27Z</dcterms:modified>
</cp:coreProperties>
</file>