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03.09.2019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03.09.2019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03.09.2019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03.09.2019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03.09.2019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642918"/>
            <a:ext cx="6172200" cy="5786478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Целью дисциплины «Международный бизнес-протокол и основы этикета» является формирование у обучающихся системы знаний, навыков и умений в сфере соблюдения этикетных норм бизнес-коммуникаций, технологий международного бизнес-протокола и организации протокольных мероприятий с зарубежными контрагентами на основе научно-обоснованных методов, национальной специфики деловой культуры и сложившегося практического опыта современного международного делового сотрудничества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700" dirty="0" smtClean="0"/>
              <a:t/>
            </a:r>
            <a:br>
              <a:rPr lang="ru-RU" sz="2700" dirty="0" smtClean="0"/>
            </a:br>
            <a:endParaRPr lang="ru-RU" sz="27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-3857676"/>
            <a:ext cx="7467600" cy="11144328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Исходя из цели, в процессе изучения дисциплины решаются следующие задачи: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ознакомить обучающихся с основами международного бизнес-протокола и этикета;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овладеть технологиями и нормами международного бизнес-протокола, ведения переговоров с зарубежными контрагентами, учитывая особенности корсс-культурной (межкультурной) коммуникации;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иметь представление о деловом внешнем виде, этикете бизнес-коммуникаций, инструментов делового общения, правилах организации и поведения на официальных (протокольных) мероприятиях с зарубежными контрагентами;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привить обучающимся навыки и умения осуществления дистанционных бизнес-коммуникаций.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357166"/>
            <a:ext cx="771530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7675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Многовековой опыт развития международных отношений позволил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выработать важнейшие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основные правила общения между представителями различных стран.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Эти правила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наиболее концентрированном виде представлены в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дипломатическом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протоколе 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этикете.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47675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Нормы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дипломатического протокола в своей основе исходят из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принципов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международной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вежливости. Здесь имеются в виду и культура речи и письма,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которые предполагают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 только их грамматическую и стилистическую правильность, но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отсутствие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вульгарных слов, нецензурных выражений, а также умение правильно одеваться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вести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себя в общественных местах, знание правил учтивости, определенных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манер поведения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принятых в том или ином обществе, т. е. всего того, что кратко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называется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этикетом".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0"/>
            <a:ext cx="85725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7675"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 мере широкого развития международных экономических связей, когда в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процесс международного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общения стало включаться все большее число людей –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представителей делового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мира, строгие правила дипломатического протокола и этикета стали находить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свое применение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и на этом уровне, модифицировавшись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в международный деловой протокол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и этикет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47675" algn="just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Менее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консервативные, более гибкие и свободные, они стали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основой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взаимоотношений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людей-бизнесменов, политиков, ученых и т. д., всех тех, кому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дорого взаимопонимание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и уважение партнеров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Соблюдение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протокола и этикета является в настоящее время одним из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главнейших способов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вырваться вперед и сохранить лидерство в мире бизнеса. Одним из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показателей этого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является преданность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клиентов И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хотя в последнее время произошла определенная унификация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правил международного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церемониала, протокола и этикета, важность соблюдения их в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каждом конкретном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случае, а также особенностей национальной протокольной практики может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безусловно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положительно повлиять на успех любой международной встречи, а при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плохой ее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организации привести к неудаче.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</TotalTime>
  <Words>280</Words>
  <PresentationFormat>Экран (4:3)</PresentationFormat>
  <Paragraphs>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Эркер</vt:lpstr>
      <vt:lpstr>             Целью дисциплины «Международный бизнес-протокол и основы этикета» является формирование у обучающихся системы знаний, навыков и умений в сфере соблюдения этикетных норм бизнес-коммуникаций, технологий международного бизнес-протокола и организации протокольных мероприятий с зарубежными контрагентами на основе научно-обоснованных методов, национальной специфики деловой культуры и сложившегося практического опыта современного международного делового сотрудничества. </vt:lpstr>
      <vt:lpstr>Исходя из цели, в процессе изучения дисциплины решаются следующие задачи:  - ознакомить обучающихся с основами международного бизнес-протокола и этикета;  - овладеть технологиями и нормами международного бизнес-протокола, ведения переговоров с зарубежными контрагентами, учитывая особенности корсс-культурной (межкультурной) коммуникации;  - иметь представление о деловом внешнем виде, этикете бизнес-коммуникаций, инструментов делового общения, правилах организации и поведения на официальных (протокольных) мероприятиях с зарубежными контрагентами;  - привить обучающимся навыки и умения осуществления дистанционных бизнес-коммуникаций. 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Целью дисциплины «Международный бизнес-протокол и основы этикета» является формирование у обучающихся системы знаний, навыков и компетенций в сфере соблюдения этикетных норм бизнес-коммуникаций, технологий международного бизнес-протокола и организации протокольных мероприятий с зарубежными контрагентами на основе научно-обоснованных методов, национальной специфики деловой культуры и сложившегося практического опыта современного международного делового сотрудничества. </dc:title>
  <dc:creator>Alexey</dc:creator>
  <cp:lastModifiedBy>Alexey</cp:lastModifiedBy>
  <cp:revision>5</cp:revision>
  <dcterms:created xsi:type="dcterms:W3CDTF">2019-09-03T09:26:47Z</dcterms:created>
  <dcterms:modified xsi:type="dcterms:W3CDTF">2019-09-03T10:05:48Z</dcterms:modified>
</cp:coreProperties>
</file>