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65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8D"/>
    <a:srgbClr val="129481"/>
    <a:srgbClr val="0F2741"/>
    <a:srgbClr val="001736"/>
    <a:srgbClr val="003374"/>
    <a:srgbClr val="C9A093"/>
    <a:srgbClr val="F1F1F1"/>
    <a:srgbClr val="385592"/>
    <a:srgbClr val="3A5896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336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t%20Veider\AppData\Local\Temp\&#1056;&#1040;&#1057;&#1063;&#1045;&#1058;&#1053;&#1048;&#105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85323290848808E-2"/>
          <c:y val="4.4498196429105949E-2"/>
          <c:w val="0.94200125142911539"/>
          <c:h val="0.9305478220751535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[РАСЧЕТНИК.xlsx]Лист2!$C$7:$C$521</c:f>
              <c:numCache>
                <c:formatCode>General</c:formatCode>
                <c:ptCount val="515"/>
                <c:pt idx="0">
                  <c:v>100.38365536554079</c:v>
                </c:pt>
                <c:pt idx="1">
                  <c:v>99.755214428206003</c:v>
                </c:pt>
                <c:pt idx="2">
                  <c:v>98.683385507318206</c:v>
                </c:pt>
                <c:pt idx="3">
                  <c:v>98.54800729530352</c:v>
                </c:pt>
                <c:pt idx="4">
                  <c:v>99.137622778015739</c:v>
                </c:pt>
                <c:pt idx="5">
                  <c:v>99.026013637688166</c:v>
                </c:pt>
                <c:pt idx="6">
                  <c:v>98.515684242863188</c:v>
                </c:pt>
                <c:pt idx="7">
                  <c:v>98.541709150065856</c:v>
                </c:pt>
                <c:pt idx="8">
                  <c:v>98.545321720379278</c:v>
                </c:pt>
                <c:pt idx="9">
                  <c:v>98.438142362423761</c:v>
                </c:pt>
                <c:pt idx="10">
                  <c:v>99.005112791271785</c:v>
                </c:pt>
                <c:pt idx="11">
                  <c:v>99.597621773251035</c:v>
                </c:pt>
                <c:pt idx="12">
                  <c:v>99.18213855160738</c:v>
                </c:pt>
                <c:pt idx="13">
                  <c:v>99.893921174455741</c:v>
                </c:pt>
                <c:pt idx="14">
                  <c:v>100.22842645572146</c:v>
                </c:pt>
                <c:pt idx="15">
                  <c:v>100.07658741894927</c:v>
                </c:pt>
                <c:pt idx="16">
                  <c:v>99.86048296320584</c:v>
                </c:pt>
                <c:pt idx="17">
                  <c:v>100.48660216551458</c:v>
                </c:pt>
                <c:pt idx="18">
                  <c:v>100.42931517143369</c:v>
                </c:pt>
                <c:pt idx="19">
                  <c:v>100.76492958063571</c:v>
                </c:pt>
                <c:pt idx="20">
                  <c:v>100.80665036067182</c:v>
                </c:pt>
                <c:pt idx="21">
                  <c:v>100.63259308390386</c:v>
                </c:pt>
                <c:pt idx="22">
                  <c:v>100.95405161773759</c:v>
                </c:pt>
                <c:pt idx="23">
                  <c:v>101.14053564409032</c:v>
                </c:pt>
                <c:pt idx="24">
                  <c:v>100.94159793492739</c:v>
                </c:pt>
                <c:pt idx="25">
                  <c:v>101.57841401739198</c:v>
                </c:pt>
                <c:pt idx="26">
                  <c:v>101.57857530804472</c:v>
                </c:pt>
                <c:pt idx="27">
                  <c:v>101.81365300945698</c:v>
                </c:pt>
                <c:pt idx="28">
                  <c:v>102.41504576280614</c:v>
                </c:pt>
                <c:pt idx="29">
                  <c:v>101.61497971314435</c:v>
                </c:pt>
                <c:pt idx="30">
                  <c:v>100.63315405961416</c:v>
                </c:pt>
                <c:pt idx="31">
                  <c:v>100.30368037194931</c:v>
                </c:pt>
                <c:pt idx="32">
                  <c:v>100.66855395189508</c:v>
                </c:pt>
                <c:pt idx="33">
                  <c:v>100.89592236413169</c:v>
                </c:pt>
                <c:pt idx="34">
                  <c:v>101.23998291648131</c:v>
                </c:pt>
                <c:pt idx="35">
                  <c:v>100.90024623317645</c:v>
                </c:pt>
                <c:pt idx="36">
                  <c:v>100.41380164124766</c:v>
                </c:pt>
                <c:pt idx="37">
                  <c:v>100.09348475652043</c:v>
                </c:pt>
                <c:pt idx="38">
                  <c:v>100.50572101779211</c:v>
                </c:pt>
                <c:pt idx="39">
                  <c:v>100.95039075523114</c:v>
                </c:pt>
                <c:pt idx="40">
                  <c:v>101.25488376897844</c:v>
                </c:pt>
                <c:pt idx="41">
                  <c:v>101.10901178481735</c:v>
                </c:pt>
                <c:pt idx="42">
                  <c:v>101.04411335409507</c:v>
                </c:pt>
                <c:pt idx="43">
                  <c:v>100.75406763230849</c:v>
                </c:pt>
                <c:pt idx="44">
                  <c:v>101.44668325009371</c:v>
                </c:pt>
                <c:pt idx="45">
                  <c:v>102.18060558756078</c:v>
                </c:pt>
                <c:pt idx="46">
                  <c:v>102.29417580716293</c:v>
                </c:pt>
                <c:pt idx="47">
                  <c:v>102.49479730853683</c:v>
                </c:pt>
                <c:pt idx="48">
                  <c:v>101.97697466180786</c:v>
                </c:pt>
                <c:pt idx="49">
                  <c:v>101.93199546987907</c:v>
                </c:pt>
                <c:pt idx="50">
                  <c:v>101.8181677519112</c:v>
                </c:pt>
                <c:pt idx="51">
                  <c:v>101.62883882743692</c:v>
                </c:pt>
                <c:pt idx="52">
                  <c:v>101.11496222453574</c:v>
                </c:pt>
                <c:pt idx="53">
                  <c:v>101.56459608671716</c:v>
                </c:pt>
                <c:pt idx="54">
                  <c:v>101.90070827646477</c:v>
                </c:pt>
                <c:pt idx="55">
                  <c:v>101.43897115831123</c:v>
                </c:pt>
                <c:pt idx="56">
                  <c:v>101.3082903958888</c:v>
                </c:pt>
                <c:pt idx="57">
                  <c:v>100.9551759545692</c:v>
                </c:pt>
                <c:pt idx="58">
                  <c:v>101.71472390954041</c:v>
                </c:pt>
                <c:pt idx="59">
                  <c:v>101.39802202396982</c:v>
                </c:pt>
                <c:pt idx="60">
                  <c:v>101.04627920308448</c:v>
                </c:pt>
                <c:pt idx="61">
                  <c:v>100.61063161706224</c:v>
                </c:pt>
                <c:pt idx="62">
                  <c:v>100.62724724553817</c:v>
                </c:pt>
                <c:pt idx="63">
                  <c:v>100.84169154334853</c:v>
                </c:pt>
                <c:pt idx="64">
                  <c:v>100.32080495156194</c:v>
                </c:pt>
                <c:pt idx="65">
                  <c:v>100.40820289419288</c:v>
                </c:pt>
                <c:pt idx="66">
                  <c:v>99.395269482894449</c:v>
                </c:pt>
                <c:pt idx="67">
                  <c:v>99.524541427779468</c:v>
                </c:pt>
                <c:pt idx="68">
                  <c:v>98.896977671868967</c:v>
                </c:pt>
                <c:pt idx="69">
                  <c:v>98.917869322691487</c:v>
                </c:pt>
                <c:pt idx="70">
                  <c:v>99.706738900839142</c:v>
                </c:pt>
                <c:pt idx="71">
                  <c:v>98.941941582959672</c:v>
                </c:pt>
                <c:pt idx="72">
                  <c:v>99.218074393042102</c:v>
                </c:pt>
                <c:pt idx="73">
                  <c:v>98.888897022238055</c:v>
                </c:pt>
                <c:pt idx="74">
                  <c:v>99.403915069890317</c:v>
                </c:pt>
                <c:pt idx="75">
                  <c:v>99.591521651913723</c:v>
                </c:pt>
                <c:pt idx="76">
                  <c:v>100.25235234541788</c:v>
                </c:pt>
                <c:pt idx="77">
                  <c:v>100.34624964275707</c:v>
                </c:pt>
                <c:pt idx="78">
                  <c:v>100.16273274497532</c:v>
                </c:pt>
                <c:pt idx="79">
                  <c:v>100.29824512575262</c:v>
                </c:pt>
                <c:pt idx="80">
                  <c:v>100.11231839129553</c:v>
                </c:pt>
                <c:pt idx="81">
                  <c:v>100.74220726285893</c:v>
                </c:pt>
                <c:pt idx="82">
                  <c:v>100.4541541073831</c:v>
                </c:pt>
                <c:pt idx="83">
                  <c:v>100.49804356205721</c:v>
                </c:pt>
                <c:pt idx="84">
                  <c:v>99.811880168885551</c:v>
                </c:pt>
                <c:pt idx="85">
                  <c:v>98.487438526377318</c:v>
                </c:pt>
                <c:pt idx="86">
                  <c:v>98.382726359914599</c:v>
                </c:pt>
                <c:pt idx="87">
                  <c:v>98.167687149066708</c:v>
                </c:pt>
                <c:pt idx="88">
                  <c:v>98.350055463175309</c:v>
                </c:pt>
                <c:pt idx="89">
                  <c:v>98.530296697130993</c:v>
                </c:pt>
                <c:pt idx="90">
                  <c:v>97.665493402599409</c:v>
                </c:pt>
                <c:pt idx="91">
                  <c:v>98.217916182564252</c:v>
                </c:pt>
                <c:pt idx="92">
                  <c:v>97.783387399514382</c:v>
                </c:pt>
                <c:pt idx="93">
                  <c:v>97.524042576146613</c:v>
                </c:pt>
                <c:pt idx="94">
                  <c:v>97.352338190193194</c:v>
                </c:pt>
                <c:pt idx="95">
                  <c:v>98.059544326684431</c:v>
                </c:pt>
                <c:pt idx="96">
                  <c:v>97.196744269139302</c:v>
                </c:pt>
                <c:pt idx="97">
                  <c:v>97.59105758139647</c:v>
                </c:pt>
                <c:pt idx="98">
                  <c:v>97.862749126627449</c:v>
                </c:pt>
                <c:pt idx="99">
                  <c:v>97.865698729397138</c:v>
                </c:pt>
                <c:pt idx="100">
                  <c:v>98.430600880808754</c:v>
                </c:pt>
                <c:pt idx="101">
                  <c:v>98.739780924600794</c:v>
                </c:pt>
                <c:pt idx="102">
                  <c:v>98.356496607714305</c:v>
                </c:pt>
                <c:pt idx="103">
                  <c:v>98.706707215409537</c:v>
                </c:pt>
                <c:pt idx="104">
                  <c:v>98.369031026907749</c:v>
                </c:pt>
                <c:pt idx="105">
                  <c:v>98.084977588483667</c:v>
                </c:pt>
                <c:pt idx="106">
                  <c:v>98.248866885277508</c:v>
                </c:pt>
                <c:pt idx="107">
                  <c:v>98.324795647589369</c:v>
                </c:pt>
                <c:pt idx="108">
                  <c:v>98.621739788139152</c:v>
                </c:pt>
                <c:pt idx="109">
                  <c:v>98.746170891132749</c:v>
                </c:pt>
                <c:pt idx="110">
                  <c:v>98.746875385266932</c:v>
                </c:pt>
                <c:pt idx="111">
                  <c:v>97.894896757524975</c:v>
                </c:pt>
                <c:pt idx="112">
                  <c:v>98.630282272565466</c:v>
                </c:pt>
                <c:pt idx="113">
                  <c:v>98.374710170361851</c:v>
                </c:pt>
                <c:pt idx="114">
                  <c:v>97.869289283768254</c:v>
                </c:pt>
                <c:pt idx="115">
                  <c:v>97.857008841848383</c:v>
                </c:pt>
                <c:pt idx="116">
                  <c:v>97.741030352666385</c:v>
                </c:pt>
                <c:pt idx="117">
                  <c:v>98.909373748325905</c:v>
                </c:pt>
                <c:pt idx="118">
                  <c:v>98.803652897437303</c:v>
                </c:pt>
                <c:pt idx="119">
                  <c:v>98.718828995778736</c:v>
                </c:pt>
                <c:pt idx="120">
                  <c:v>98.746581580363284</c:v>
                </c:pt>
                <c:pt idx="121">
                  <c:v>98.004176627791239</c:v>
                </c:pt>
                <c:pt idx="122">
                  <c:v>98.018786140788634</c:v>
                </c:pt>
                <c:pt idx="123">
                  <c:v>97.870477410407759</c:v>
                </c:pt>
                <c:pt idx="124">
                  <c:v>97.487502527071271</c:v>
                </c:pt>
                <c:pt idx="125">
                  <c:v>98.509148364463655</c:v>
                </c:pt>
                <c:pt idx="126">
                  <c:v>99.419731956915626</c:v>
                </c:pt>
                <c:pt idx="127">
                  <c:v>99.622955156589583</c:v>
                </c:pt>
                <c:pt idx="128">
                  <c:v>99.609747284643262</c:v>
                </c:pt>
                <c:pt idx="129">
                  <c:v>99.793950049962049</c:v>
                </c:pt>
                <c:pt idx="130">
                  <c:v>100.04108142159517</c:v>
                </c:pt>
                <c:pt idx="131">
                  <c:v>100.45902064928056</c:v>
                </c:pt>
                <c:pt idx="132">
                  <c:v>101.19118154319852</c:v>
                </c:pt>
                <c:pt idx="133">
                  <c:v>101.47692482909389</c:v>
                </c:pt>
                <c:pt idx="134">
                  <c:v>101.50944997642701</c:v>
                </c:pt>
                <c:pt idx="135">
                  <c:v>101.81327699317663</c:v>
                </c:pt>
                <c:pt idx="136">
                  <c:v>101.93931932446064</c:v>
                </c:pt>
                <c:pt idx="137">
                  <c:v>102.14778069984447</c:v>
                </c:pt>
                <c:pt idx="138">
                  <c:v>101.72175536588102</c:v>
                </c:pt>
                <c:pt idx="139">
                  <c:v>101.66245644954425</c:v>
                </c:pt>
                <c:pt idx="140">
                  <c:v>101.41644342877792</c:v>
                </c:pt>
                <c:pt idx="141">
                  <c:v>101.73370375169041</c:v>
                </c:pt>
                <c:pt idx="142">
                  <c:v>101.71202721082075</c:v>
                </c:pt>
                <c:pt idx="143">
                  <c:v>101.7930667554338</c:v>
                </c:pt>
                <c:pt idx="144">
                  <c:v>101.79793672828842</c:v>
                </c:pt>
                <c:pt idx="145">
                  <c:v>102.0784618590842</c:v>
                </c:pt>
                <c:pt idx="146">
                  <c:v>101.73510394369244</c:v>
                </c:pt>
                <c:pt idx="147">
                  <c:v>101.26322840686744</c:v>
                </c:pt>
                <c:pt idx="148">
                  <c:v>100.61961480776526</c:v>
                </c:pt>
                <c:pt idx="149">
                  <c:v>100.63956793649255</c:v>
                </c:pt>
                <c:pt idx="150">
                  <c:v>101.14063340586777</c:v>
                </c:pt>
                <c:pt idx="151">
                  <c:v>100.9148566632462</c:v>
                </c:pt>
                <c:pt idx="152">
                  <c:v>100.58176147900031</c:v>
                </c:pt>
                <c:pt idx="153">
                  <c:v>100.36983185518096</c:v>
                </c:pt>
                <c:pt idx="154">
                  <c:v>100.39681225341033</c:v>
                </c:pt>
                <c:pt idx="155">
                  <c:v>100.96820111502288</c:v>
                </c:pt>
                <c:pt idx="156">
                  <c:v>100.88460969605188</c:v>
                </c:pt>
                <c:pt idx="157">
                  <c:v>101.64842094195434</c:v>
                </c:pt>
                <c:pt idx="158">
                  <c:v>101.66003091611725</c:v>
                </c:pt>
                <c:pt idx="159">
                  <c:v>101.52346408054565</c:v>
                </c:pt>
                <c:pt idx="160">
                  <c:v>102.20996255371985</c:v>
                </c:pt>
                <c:pt idx="161">
                  <c:v>102.18033812218243</c:v>
                </c:pt>
                <c:pt idx="162">
                  <c:v>102.60458170427664</c:v>
                </c:pt>
                <c:pt idx="163">
                  <c:v>103.10917254869086</c:v>
                </c:pt>
                <c:pt idx="164">
                  <c:v>103.1361667010063</c:v>
                </c:pt>
                <c:pt idx="165">
                  <c:v>102.71004448855079</c:v>
                </c:pt>
                <c:pt idx="166">
                  <c:v>102.50462663375912</c:v>
                </c:pt>
                <c:pt idx="167">
                  <c:v>103.26548387332744</c:v>
                </c:pt>
                <c:pt idx="168">
                  <c:v>102.67922034429253</c:v>
                </c:pt>
                <c:pt idx="169">
                  <c:v>102.79942087471692</c:v>
                </c:pt>
                <c:pt idx="170">
                  <c:v>102.65048346637637</c:v>
                </c:pt>
                <c:pt idx="171">
                  <c:v>102.81893380304608</c:v>
                </c:pt>
                <c:pt idx="172">
                  <c:v>103.47925819285366</c:v>
                </c:pt>
                <c:pt idx="173">
                  <c:v>103.5326070425476</c:v>
                </c:pt>
                <c:pt idx="174">
                  <c:v>103.43818777142523</c:v>
                </c:pt>
                <c:pt idx="175">
                  <c:v>102.53986993208596</c:v>
                </c:pt>
                <c:pt idx="176">
                  <c:v>102.32164875404615</c:v>
                </c:pt>
                <c:pt idx="177">
                  <c:v>101.63347694236563</c:v>
                </c:pt>
                <c:pt idx="178">
                  <c:v>100.95687848634076</c:v>
                </c:pt>
                <c:pt idx="179">
                  <c:v>100.60893503820313</c:v>
                </c:pt>
                <c:pt idx="180">
                  <c:v>100.58519683869237</c:v>
                </c:pt>
                <c:pt idx="181">
                  <c:v>100.30289008612729</c:v>
                </c:pt>
                <c:pt idx="182">
                  <c:v>100.57516503745173</c:v>
                </c:pt>
                <c:pt idx="183">
                  <c:v>101.54948194239731</c:v>
                </c:pt>
                <c:pt idx="184">
                  <c:v>101.68561346304598</c:v>
                </c:pt>
                <c:pt idx="185">
                  <c:v>101.37425729641204</c:v>
                </c:pt>
                <c:pt idx="186">
                  <c:v>101.00605978717375</c:v>
                </c:pt>
                <c:pt idx="187">
                  <c:v>100.94014245686824</c:v>
                </c:pt>
                <c:pt idx="188">
                  <c:v>101.44439125753836</c:v>
                </c:pt>
                <c:pt idx="189">
                  <c:v>101.03601518126108</c:v>
                </c:pt>
                <c:pt idx="190">
                  <c:v>102.01998894376733</c:v>
                </c:pt>
                <c:pt idx="191">
                  <c:v>101.79982772438595</c:v>
                </c:pt>
                <c:pt idx="192">
                  <c:v>102.23519309333996</c:v>
                </c:pt>
                <c:pt idx="193">
                  <c:v>101.5694814832959</c:v>
                </c:pt>
                <c:pt idx="194">
                  <c:v>101.88677218241108</c:v>
                </c:pt>
                <c:pt idx="195">
                  <c:v>102.21304615299611</c:v>
                </c:pt>
                <c:pt idx="196">
                  <c:v>101.18572291508181</c:v>
                </c:pt>
                <c:pt idx="197">
                  <c:v>101.43144078822031</c:v>
                </c:pt>
                <c:pt idx="198">
                  <c:v>100.88730675925125</c:v>
                </c:pt>
                <c:pt idx="199">
                  <c:v>101.19338668575966</c:v>
                </c:pt>
                <c:pt idx="200">
                  <c:v>101.95941131977997</c:v>
                </c:pt>
                <c:pt idx="201">
                  <c:v>102.35443368999285</c:v>
                </c:pt>
                <c:pt idx="202">
                  <c:v>102.41272073585563</c:v>
                </c:pt>
                <c:pt idx="203">
                  <c:v>102.58093695102576</c:v>
                </c:pt>
                <c:pt idx="204">
                  <c:v>102.29841164815491</c:v>
                </c:pt>
                <c:pt idx="205">
                  <c:v>101.43796121617179</c:v>
                </c:pt>
                <c:pt idx="206">
                  <c:v>101.984573951055</c:v>
                </c:pt>
                <c:pt idx="207">
                  <c:v>101.51612533606793</c:v>
                </c:pt>
                <c:pt idx="208">
                  <c:v>101.24827286089769</c:v>
                </c:pt>
                <c:pt idx="209">
                  <c:v>100.83431235431839</c:v>
                </c:pt>
                <c:pt idx="210">
                  <c:v>101.67653036292982</c:v>
                </c:pt>
                <c:pt idx="211">
                  <c:v>101.91650258016075</c:v>
                </c:pt>
                <c:pt idx="212">
                  <c:v>102.43100463790306</c:v>
                </c:pt>
                <c:pt idx="213">
                  <c:v>102.52140431708528</c:v>
                </c:pt>
                <c:pt idx="214">
                  <c:v>102.47356578233889</c:v>
                </c:pt>
                <c:pt idx="215">
                  <c:v>102.35043307176686</c:v>
                </c:pt>
                <c:pt idx="216">
                  <c:v>101.84530212498048</c:v>
                </c:pt>
                <c:pt idx="217">
                  <c:v>102.5070064580062</c:v>
                </c:pt>
                <c:pt idx="218">
                  <c:v>102.51896774267348</c:v>
                </c:pt>
                <c:pt idx="219">
                  <c:v>101.95003873961198</c:v>
                </c:pt>
                <c:pt idx="220">
                  <c:v>102.73837467181944</c:v>
                </c:pt>
                <c:pt idx="221">
                  <c:v>102.02854991297852</c:v>
                </c:pt>
                <c:pt idx="222">
                  <c:v>102.21064745944444</c:v>
                </c:pt>
                <c:pt idx="223">
                  <c:v>102.70815910343399</c:v>
                </c:pt>
                <c:pt idx="224">
                  <c:v>103.22079616520203</c:v>
                </c:pt>
                <c:pt idx="225">
                  <c:v>103.79592295751966</c:v>
                </c:pt>
                <c:pt idx="226">
                  <c:v>103.85592195822862</c:v>
                </c:pt>
                <c:pt idx="227">
                  <c:v>104.5376372112697</c:v>
                </c:pt>
                <c:pt idx="228">
                  <c:v>103.83572223765145</c:v>
                </c:pt>
                <c:pt idx="229">
                  <c:v>102.88068175302296</c:v>
                </c:pt>
                <c:pt idx="230">
                  <c:v>102.94457882856369</c:v>
                </c:pt>
                <c:pt idx="231">
                  <c:v>102.95594065934576</c:v>
                </c:pt>
                <c:pt idx="232">
                  <c:v>103.0603970477203</c:v>
                </c:pt>
                <c:pt idx="233">
                  <c:v>103.29398189373313</c:v>
                </c:pt>
                <c:pt idx="234">
                  <c:v>104.11618582825739</c:v>
                </c:pt>
                <c:pt idx="235">
                  <c:v>103.96060004179589</c:v>
                </c:pt>
                <c:pt idx="236">
                  <c:v>103.4382272668858</c:v>
                </c:pt>
                <c:pt idx="237">
                  <c:v>103.06713559157471</c:v>
                </c:pt>
                <c:pt idx="238">
                  <c:v>103.59570490406874</c:v>
                </c:pt>
                <c:pt idx="239">
                  <c:v>104.49373394758956</c:v>
                </c:pt>
                <c:pt idx="240">
                  <c:v>104.79617203290148</c:v>
                </c:pt>
                <c:pt idx="241">
                  <c:v>104.56406656648014</c:v>
                </c:pt>
                <c:pt idx="242">
                  <c:v>104.89561422802721</c:v>
                </c:pt>
                <c:pt idx="243">
                  <c:v>104.48971988838831</c:v>
                </c:pt>
                <c:pt idx="244">
                  <c:v>104.51348367406069</c:v>
                </c:pt>
                <c:pt idx="245">
                  <c:v>104.59155482509058</c:v>
                </c:pt>
                <c:pt idx="246">
                  <c:v>104.92894803035297</c:v>
                </c:pt>
                <c:pt idx="247">
                  <c:v>105.29172163642235</c:v>
                </c:pt>
                <c:pt idx="248">
                  <c:v>106.31611952250441</c:v>
                </c:pt>
                <c:pt idx="249">
                  <c:v>106.59162829219042</c:v>
                </c:pt>
                <c:pt idx="250">
                  <c:v>107.36846757368156</c:v>
                </c:pt>
                <c:pt idx="251">
                  <c:v>107.59566362240493</c:v>
                </c:pt>
                <c:pt idx="252">
                  <c:v>108.18031299063843</c:v>
                </c:pt>
                <c:pt idx="253">
                  <c:v>108.56098296355904</c:v>
                </c:pt>
                <c:pt idx="254">
                  <c:v>108.28642968017772</c:v>
                </c:pt>
                <c:pt idx="255">
                  <c:v>107.70730821531743</c:v>
                </c:pt>
                <c:pt idx="256">
                  <c:v>107.94812431559285</c:v>
                </c:pt>
                <c:pt idx="257">
                  <c:v>108.51139135911583</c:v>
                </c:pt>
                <c:pt idx="258">
                  <c:v>108.75752692235689</c:v>
                </c:pt>
                <c:pt idx="259">
                  <c:v>108.71543993520397</c:v>
                </c:pt>
                <c:pt idx="260">
                  <c:v>108.4530009255591</c:v>
                </c:pt>
                <c:pt idx="261">
                  <c:v>108.24313819108185</c:v>
                </c:pt>
                <c:pt idx="262">
                  <c:v>107.5227215901414</c:v>
                </c:pt>
                <c:pt idx="263">
                  <c:v>107.27527522200492</c:v>
                </c:pt>
                <c:pt idx="264">
                  <c:v>108.01336705446145</c:v>
                </c:pt>
                <c:pt idx="265">
                  <c:v>108.53617356645067</c:v>
                </c:pt>
                <c:pt idx="266">
                  <c:v>108.56780235909109</c:v>
                </c:pt>
                <c:pt idx="267">
                  <c:v>109.76911656490162</c:v>
                </c:pt>
                <c:pt idx="268">
                  <c:v>109.2536650713396</c:v>
                </c:pt>
                <c:pt idx="269">
                  <c:v>108.84225975119948</c:v>
                </c:pt>
                <c:pt idx="270">
                  <c:v>108.73356958200038</c:v>
                </c:pt>
                <c:pt idx="271">
                  <c:v>109.03614175360373</c:v>
                </c:pt>
                <c:pt idx="272">
                  <c:v>108.83782860332242</c:v>
                </c:pt>
                <c:pt idx="273">
                  <c:v>108.64116813266568</c:v>
                </c:pt>
                <c:pt idx="274">
                  <c:v>107.89666454175773</c:v>
                </c:pt>
                <c:pt idx="275">
                  <c:v>106.96411420532377</c:v>
                </c:pt>
                <c:pt idx="276">
                  <c:v>106.80208061288238</c:v>
                </c:pt>
                <c:pt idx="277">
                  <c:v>107.03660204946678</c:v>
                </c:pt>
                <c:pt idx="278">
                  <c:v>107.10787602301933</c:v>
                </c:pt>
                <c:pt idx="279">
                  <c:v>106.61932320663688</c:v>
                </c:pt>
                <c:pt idx="280">
                  <c:v>106.34731094724751</c:v>
                </c:pt>
                <c:pt idx="281">
                  <c:v>106.98997774898312</c:v>
                </c:pt>
                <c:pt idx="282">
                  <c:v>106.63258084469793</c:v>
                </c:pt>
                <c:pt idx="283">
                  <c:v>106.557200093907</c:v>
                </c:pt>
                <c:pt idx="284">
                  <c:v>105.88125650410073</c:v>
                </c:pt>
                <c:pt idx="285">
                  <c:v>104.76117313022223</c:v>
                </c:pt>
                <c:pt idx="286">
                  <c:v>104.49632457115122</c:v>
                </c:pt>
                <c:pt idx="287">
                  <c:v>104.98348171872328</c:v>
                </c:pt>
                <c:pt idx="288">
                  <c:v>105.5280691356765</c:v>
                </c:pt>
                <c:pt idx="289">
                  <c:v>105.26490930307305</c:v>
                </c:pt>
                <c:pt idx="290">
                  <c:v>105.5271981227766</c:v>
                </c:pt>
                <c:pt idx="291">
                  <c:v>104.79869184144071</c:v>
                </c:pt>
                <c:pt idx="292">
                  <c:v>105.15498299795487</c:v>
                </c:pt>
                <c:pt idx="293">
                  <c:v>104.37995259755397</c:v>
                </c:pt>
                <c:pt idx="294">
                  <c:v>103.98873385556824</c:v>
                </c:pt>
                <c:pt idx="295">
                  <c:v>103.71990540748531</c:v>
                </c:pt>
                <c:pt idx="296">
                  <c:v>103.84831149842573</c:v>
                </c:pt>
                <c:pt idx="297">
                  <c:v>103.61329172468363</c:v>
                </c:pt>
                <c:pt idx="298">
                  <c:v>103.17096380305895</c:v>
                </c:pt>
                <c:pt idx="299">
                  <c:v>102.37834796195291</c:v>
                </c:pt>
                <c:pt idx="300">
                  <c:v>101.96799085552912</c:v>
                </c:pt>
                <c:pt idx="301">
                  <c:v>102.57054467271841</c:v>
                </c:pt>
                <c:pt idx="302">
                  <c:v>102.53285908280861</c:v>
                </c:pt>
                <c:pt idx="303">
                  <c:v>102.41443477182234</c:v>
                </c:pt>
                <c:pt idx="304">
                  <c:v>102.87145112161488</c:v>
                </c:pt>
                <c:pt idx="305">
                  <c:v>102.95917086477844</c:v>
                </c:pt>
                <c:pt idx="306">
                  <c:v>103.17659702724808</c:v>
                </c:pt>
                <c:pt idx="307">
                  <c:v>102.44955912563526</c:v>
                </c:pt>
                <c:pt idx="308">
                  <c:v>102.66290594393175</c:v>
                </c:pt>
                <c:pt idx="309">
                  <c:v>103.3295332426766</c:v>
                </c:pt>
                <c:pt idx="310">
                  <c:v>102.7581406968234</c:v>
                </c:pt>
                <c:pt idx="311">
                  <c:v>102.13350232332125</c:v>
                </c:pt>
                <c:pt idx="312">
                  <c:v>102.05160598978129</c:v>
                </c:pt>
                <c:pt idx="313">
                  <c:v>102.48230876657854</c:v>
                </c:pt>
                <c:pt idx="314">
                  <c:v>103.05063610277419</c:v>
                </c:pt>
                <c:pt idx="315">
                  <c:v>102.18515415964974</c:v>
                </c:pt>
                <c:pt idx="316">
                  <c:v>102.75112983991676</c:v>
                </c:pt>
                <c:pt idx="317">
                  <c:v>102.78124761886515</c:v>
                </c:pt>
                <c:pt idx="318">
                  <c:v>102.91248377129585</c:v>
                </c:pt>
                <c:pt idx="319">
                  <c:v>102.62211225235302</c:v>
                </c:pt>
                <c:pt idx="320">
                  <c:v>103.48672330028674</c:v>
                </c:pt>
                <c:pt idx="321">
                  <c:v>103.43018071703975</c:v>
                </c:pt>
                <c:pt idx="322">
                  <c:v>103.40632212105184</c:v>
                </c:pt>
                <c:pt idx="323">
                  <c:v>103.94941812423735</c:v>
                </c:pt>
                <c:pt idx="324">
                  <c:v>103.34292831953104</c:v>
                </c:pt>
                <c:pt idx="325">
                  <c:v>103.64893639734653</c:v>
                </c:pt>
                <c:pt idx="326">
                  <c:v>103.01880418703881</c:v>
                </c:pt>
                <c:pt idx="327">
                  <c:v>103.29691358113941</c:v>
                </c:pt>
                <c:pt idx="328">
                  <c:v>102.65219712334921</c:v>
                </c:pt>
                <c:pt idx="329">
                  <c:v>102.97997449406691</c:v>
                </c:pt>
                <c:pt idx="330">
                  <c:v>103.22335760624669</c:v>
                </c:pt>
                <c:pt idx="331">
                  <c:v>102.77463635873647</c:v>
                </c:pt>
                <c:pt idx="332">
                  <c:v>103.54448634817095</c:v>
                </c:pt>
                <c:pt idx="333">
                  <c:v>103.10971599167081</c:v>
                </c:pt>
                <c:pt idx="334">
                  <c:v>103.5974617287215</c:v>
                </c:pt>
                <c:pt idx="335">
                  <c:v>104.11357562021855</c:v>
                </c:pt>
                <c:pt idx="336">
                  <c:v>103.43491347041713</c:v>
                </c:pt>
                <c:pt idx="337">
                  <c:v>103.47360279504022</c:v>
                </c:pt>
                <c:pt idx="338">
                  <c:v>103.24434260439885</c:v>
                </c:pt>
                <c:pt idx="339">
                  <c:v>102.66218229341608</c:v>
                </c:pt>
                <c:pt idx="340">
                  <c:v>102.51260326679486</c:v>
                </c:pt>
                <c:pt idx="341">
                  <c:v>102.83396446947835</c:v>
                </c:pt>
                <c:pt idx="342">
                  <c:v>103.29748818552234</c:v>
                </c:pt>
                <c:pt idx="343">
                  <c:v>103.64714628476206</c:v>
                </c:pt>
                <c:pt idx="344">
                  <c:v>103.71019297902659</c:v>
                </c:pt>
                <c:pt idx="345">
                  <c:v>103.06888830473868</c:v>
                </c:pt>
                <c:pt idx="346">
                  <c:v>103.3564063251728</c:v>
                </c:pt>
                <c:pt idx="347">
                  <c:v>104.15998207058759</c:v>
                </c:pt>
                <c:pt idx="348">
                  <c:v>104.17060656601338</c:v>
                </c:pt>
                <c:pt idx="349">
                  <c:v>104.89266756007042</c:v>
                </c:pt>
                <c:pt idx="350">
                  <c:v>105.91359670922816</c:v>
                </c:pt>
                <c:pt idx="351">
                  <c:v>106.53835125616291</c:v>
                </c:pt>
                <c:pt idx="352">
                  <c:v>107.02120295938144</c:v>
                </c:pt>
                <c:pt idx="353">
                  <c:v>106.44433138808999</c:v>
                </c:pt>
                <c:pt idx="354">
                  <c:v>105.51835933264947</c:v>
                </c:pt>
                <c:pt idx="355">
                  <c:v>105.63531664400462</c:v>
                </c:pt>
                <c:pt idx="356">
                  <c:v>106.64403025185541</c:v>
                </c:pt>
                <c:pt idx="357">
                  <c:v>106.76683573427258</c:v>
                </c:pt>
                <c:pt idx="358">
                  <c:v>106.99481532949505</c:v>
                </c:pt>
                <c:pt idx="359">
                  <c:v>107.44813598843371</c:v>
                </c:pt>
                <c:pt idx="360">
                  <c:v>107.52846571535078</c:v>
                </c:pt>
                <c:pt idx="361">
                  <c:v>108.00049259578846</c:v>
                </c:pt>
                <c:pt idx="362">
                  <c:v>108.47020258505779</c:v>
                </c:pt>
                <c:pt idx="363">
                  <c:v>108.53810571347441</c:v>
                </c:pt>
                <c:pt idx="364">
                  <c:v>108.46099481119037</c:v>
                </c:pt>
                <c:pt idx="365">
                  <c:v>108.80911713365261</c:v>
                </c:pt>
                <c:pt idx="366">
                  <c:v>109.35902539748186</c:v>
                </c:pt>
                <c:pt idx="367">
                  <c:v>109.40465312391973</c:v>
                </c:pt>
                <c:pt idx="368">
                  <c:v>109.37218836100872</c:v>
                </c:pt>
                <c:pt idx="369">
                  <c:v>108.77739720149015</c:v>
                </c:pt>
                <c:pt idx="370">
                  <c:v>109.23040424966804</c:v>
                </c:pt>
                <c:pt idx="371">
                  <c:v>108.36375437715638</c:v>
                </c:pt>
                <c:pt idx="372">
                  <c:v>108.71291363832444</c:v>
                </c:pt>
                <c:pt idx="373">
                  <c:v>107.65289143782074</c:v>
                </c:pt>
                <c:pt idx="374">
                  <c:v>108.99053809613375</c:v>
                </c:pt>
                <c:pt idx="375">
                  <c:v>109.34681312852392</c:v>
                </c:pt>
                <c:pt idx="376">
                  <c:v>108.90452343274843</c:v>
                </c:pt>
                <c:pt idx="377">
                  <c:v>109.6141896300075</c:v>
                </c:pt>
                <c:pt idx="378">
                  <c:v>109.93407034798294</c:v>
                </c:pt>
                <c:pt idx="379">
                  <c:v>110.48799297089683</c:v>
                </c:pt>
                <c:pt idx="380">
                  <c:v>109.62890828854698</c:v>
                </c:pt>
                <c:pt idx="381">
                  <c:v>108.55062124035177</c:v>
                </c:pt>
                <c:pt idx="382">
                  <c:v>108.57599524977617</c:v>
                </c:pt>
                <c:pt idx="383">
                  <c:v>108.2735470548422</c:v>
                </c:pt>
                <c:pt idx="384">
                  <c:v>108.97672887662236</c:v>
                </c:pt>
                <c:pt idx="385">
                  <c:v>109.31540538774404</c:v>
                </c:pt>
                <c:pt idx="386">
                  <c:v>110.33913243421011</c:v>
                </c:pt>
                <c:pt idx="387">
                  <c:v>109.85140520811032</c:v>
                </c:pt>
                <c:pt idx="388">
                  <c:v>110.20230918838843</c:v>
                </c:pt>
                <c:pt idx="389">
                  <c:v>110.08550185913391</c:v>
                </c:pt>
                <c:pt idx="390">
                  <c:v>109.91142326720139</c:v>
                </c:pt>
                <c:pt idx="391">
                  <c:v>109.62821853310513</c:v>
                </c:pt>
                <c:pt idx="392">
                  <c:v>109.0811685398089</c:v>
                </c:pt>
                <c:pt idx="393">
                  <c:v>109.14506729289509</c:v>
                </c:pt>
                <c:pt idx="394">
                  <c:v>109.25511112613825</c:v>
                </c:pt>
                <c:pt idx="395">
                  <c:v>110.08858396340011</c:v>
                </c:pt>
                <c:pt idx="396">
                  <c:v>109.93644192987627</c:v>
                </c:pt>
                <c:pt idx="397">
                  <c:v>109.20608989710196</c:v>
                </c:pt>
                <c:pt idx="398">
                  <c:v>108.67443686956982</c:v>
                </c:pt>
                <c:pt idx="399">
                  <c:v>110.00345328516205</c:v>
                </c:pt>
                <c:pt idx="400">
                  <c:v>109.53133461851789</c:v>
                </c:pt>
                <c:pt idx="401">
                  <c:v>109.51616734074345</c:v>
                </c:pt>
                <c:pt idx="402">
                  <c:v>109.72069893290883</c:v>
                </c:pt>
                <c:pt idx="403">
                  <c:v>108.96722817940201</c:v>
                </c:pt>
                <c:pt idx="404">
                  <c:v>108.46249994733535</c:v>
                </c:pt>
                <c:pt idx="405">
                  <c:v>108.98874470852712</c:v>
                </c:pt>
                <c:pt idx="406">
                  <c:v>110.13092838649816</c:v>
                </c:pt>
                <c:pt idx="407">
                  <c:v>110.86118434361101</c:v>
                </c:pt>
                <c:pt idx="408">
                  <c:v>111.04561448414027</c:v>
                </c:pt>
                <c:pt idx="409">
                  <c:v>111.03606954134302</c:v>
                </c:pt>
                <c:pt idx="410">
                  <c:v>111.30478059587907</c:v>
                </c:pt>
                <c:pt idx="411">
                  <c:v>110.34994265572793</c:v>
                </c:pt>
                <c:pt idx="412">
                  <c:v>110.88310731443401</c:v>
                </c:pt>
                <c:pt idx="413">
                  <c:v>111.01421109511745</c:v>
                </c:pt>
                <c:pt idx="414">
                  <c:v>110.58264068606314</c:v>
                </c:pt>
                <c:pt idx="415">
                  <c:v>111.28531481749778</c:v>
                </c:pt>
                <c:pt idx="416">
                  <c:v>112.19137856607267</c:v>
                </c:pt>
                <c:pt idx="417">
                  <c:v>112.0635168580539</c:v>
                </c:pt>
                <c:pt idx="418">
                  <c:v>111.60085154631187</c:v>
                </c:pt>
                <c:pt idx="419">
                  <c:v>111.80969605218067</c:v>
                </c:pt>
                <c:pt idx="420">
                  <c:v>110.48550239328064</c:v>
                </c:pt>
                <c:pt idx="421">
                  <c:v>110.11509688184414</c:v>
                </c:pt>
                <c:pt idx="422">
                  <c:v>109.96145326936697</c:v>
                </c:pt>
                <c:pt idx="423">
                  <c:v>109.91156729986709</c:v>
                </c:pt>
                <c:pt idx="424">
                  <c:v>110.36771640559731</c:v>
                </c:pt>
                <c:pt idx="425">
                  <c:v>110.10733182270246</c:v>
                </c:pt>
                <c:pt idx="426">
                  <c:v>110.34444607747574</c:v>
                </c:pt>
                <c:pt idx="427">
                  <c:v>110.28640456925264</c:v>
                </c:pt>
                <c:pt idx="428">
                  <c:v>109.59197565440353</c:v>
                </c:pt>
                <c:pt idx="429">
                  <c:v>109.7550846934661</c:v>
                </c:pt>
                <c:pt idx="430">
                  <c:v>109.60160139070659</c:v>
                </c:pt>
                <c:pt idx="431">
                  <c:v>109.34178496213001</c:v>
                </c:pt>
                <c:pt idx="432">
                  <c:v>108.55016425015248</c:v>
                </c:pt>
                <c:pt idx="433">
                  <c:v>108.44976986110416</c:v>
                </c:pt>
                <c:pt idx="434">
                  <c:v>108.63634692033851</c:v>
                </c:pt>
                <c:pt idx="435">
                  <c:v>108.78869234010708</c:v>
                </c:pt>
                <c:pt idx="436">
                  <c:v>109.05460344738168</c:v>
                </c:pt>
                <c:pt idx="437">
                  <c:v>109.3853331208618</c:v>
                </c:pt>
                <c:pt idx="438">
                  <c:v>108.37521233007872</c:v>
                </c:pt>
                <c:pt idx="439">
                  <c:v>107.31860925206327</c:v>
                </c:pt>
                <c:pt idx="440">
                  <c:v>108.00212985084018</c:v>
                </c:pt>
                <c:pt idx="441">
                  <c:v>107.46407683999394</c:v>
                </c:pt>
                <c:pt idx="442">
                  <c:v>107.27121544347254</c:v>
                </c:pt>
                <c:pt idx="443">
                  <c:v>106.32717570322453</c:v>
                </c:pt>
                <c:pt idx="444">
                  <c:v>106.71161422060069</c:v>
                </c:pt>
                <c:pt idx="445">
                  <c:v>106.22590299073376</c:v>
                </c:pt>
                <c:pt idx="446">
                  <c:v>105.56276729973544</c:v>
                </c:pt>
                <c:pt idx="447">
                  <c:v>106.11574490889959</c:v>
                </c:pt>
                <c:pt idx="448">
                  <c:v>105.80457816258352</c:v>
                </c:pt>
                <c:pt idx="449">
                  <c:v>105.78536002045918</c:v>
                </c:pt>
                <c:pt idx="450">
                  <c:v>105.51996311660353</c:v>
                </c:pt>
                <c:pt idx="451">
                  <c:v>105.93383931165721</c:v>
                </c:pt>
                <c:pt idx="452">
                  <c:v>105.52978437906964</c:v>
                </c:pt>
                <c:pt idx="453">
                  <c:v>105.94659205267695</c:v>
                </c:pt>
                <c:pt idx="454">
                  <c:v>106.13004877236015</c:v>
                </c:pt>
                <c:pt idx="455">
                  <c:v>106.24921842102432</c:v>
                </c:pt>
                <c:pt idx="456">
                  <c:v>106.52709207294861</c:v>
                </c:pt>
                <c:pt idx="457">
                  <c:v>106.51468836851116</c:v>
                </c:pt>
                <c:pt idx="458">
                  <c:v>107.22740121321114</c:v>
                </c:pt>
                <c:pt idx="459">
                  <c:v>107.10149986739357</c:v>
                </c:pt>
                <c:pt idx="460">
                  <c:v>107.30937942351815</c:v>
                </c:pt>
                <c:pt idx="461">
                  <c:v>107.31401896471166</c:v>
                </c:pt>
                <c:pt idx="462">
                  <c:v>107.11626217763948</c:v>
                </c:pt>
                <c:pt idx="463">
                  <c:v>106.6383780092364</c:v>
                </c:pt>
                <c:pt idx="464">
                  <c:v>107.08588126648077</c:v>
                </c:pt>
                <c:pt idx="465">
                  <c:v>106.53593011121433</c:v>
                </c:pt>
                <c:pt idx="466">
                  <c:v>107.03971406195124</c:v>
                </c:pt>
                <c:pt idx="467">
                  <c:v>107.2170458931194</c:v>
                </c:pt>
                <c:pt idx="468">
                  <c:v>108.33058250544813</c:v>
                </c:pt>
                <c:pt idx="469">
                  <c:v>108.71034460327071</c:v>
                </c:pt>
                <c:pt idx="470">
                  <c:v>108.14932112917427</c:v>
                </c:pt>
                <c:pt idx="471">
                  <c:v>107.76206283757904</c:v>
                </c:pt>
                <c:pt idx="472">
                  <c:v>107.25306522355845</c:v>
                </c:pt>
                <c:pt idx="473">
                  <c:v>107.38510770962453</c:v>
                </c:pt>
                <c:pt idx="474">
                  <c:v>107.12567702061691</c:v>
                </c:pt>
                <c:pt idx="475">
                  <c:v>107.26842350600467</c:v>
                </c:pt>
                <c:pt idx="476">
                  <c:v>108.41017304801998</c:v>
                </c:pt>
                <c:pt idx="477">
                  <c:v>108.66194141406461</c:v>
                </c:pt>
                <c:pt idx="478">
                  <c:v>108.75926228971633</c:v>
                </c:pt>
                <c:pt idx="479">
                  <c:v>108.22666378029763</c:v>
                </c:pt>
                <c:pt idx="480">
                  <c:v>109.48629005900351</c:v>
                </c:pt>
                <c:pt idx="481">
                  <c:v>108.74848152232019</c:v>
                </c:pt>
                <c:pt idx="482">
                  <c:v>108.2994699140817</c:v>
                </c:pt>
                <c:pt idx="483">
                  <c:v>108.79415924271068</c:v>
                </c:pt>
                <c:pt idx="484">
                  <c:v>108.74744887839877</c:v>
                </c:pt>
                <c:pt idx="485">
                  <c:v>108.22646318021137</c:v>
                </c:pt>
                <c:pt idx="486">
                  <c:v>108.34954650916509</c:v>
                </c:pt>
                <c:pt idx="487">
                  <c:v>107.59961809750166</c:v>
                </c:pt>
                <c:pt idx="488">
                  <c:v>107.38382744048623</c:v>
                </c:pt>
                <c:pt idx="489">
                  <c:v>107.53219429489694</c:v>
                </c:pt>
                <c:pt idx="490">
                  <c:v>108.08709320116418</c:v>
                </c:pt>
                <c:pt idx="491">
                  <c:v>108.02078612206887</c:v>
                </c:pt>
                <c:pt idx="492">
                  <c:v>108.1812037458205</c:v>
                </c:pt>
                <c:pt idx="493">
                  <c:v>107.5731198009324</c:v>
                </c:pt>
                <c:pt idx="494">
                  <c:v>107.72378891900254</c:v>
                </c:pt>
                <c:pt idx="495">
                  <c:v>108.15796695150662</c:v>
                </c:pt>
                <c:pt idx="496">
                  <c:v>107.44732051416301</c:v>
                </c:pt>
                <c:pt idx="497">
                  <c:v>107.73041083567173</c:v>
                </c:pt>
                <c:pt idx="498">
                  <c:v>108.09764337433238</c:v>
                </c:pt>
                <c:pt idx="499">
                  <c:v>106.83936247165532</c:v>
                </c:pt>
                <c:pt idx="500">
                  <c:v>106.23833086446469</c:v>
                </c:pt>
                <c:pt idx="501">
                  <c:v>106.7508947560089</c:v>
                </c:pt>
                <c:pt idx="502">
                  <c:v>106.79438176048082</c:v>
                </c:pt>
                <c:pt idx="503">
                  <c:v>106.85147875933181</c:v>
                </c:pt>
                <c:pt idx="504">
                  <c:v>105.85443923803317</c:v>
                </c:pt>
                <c:pt idx="505">
                  <c:v>105.23260791864679</c:v>
                </c:pt>
                <c:pt idx="506">
                  <c:v>104.97331824398267</c:v>
                </c:pt>
                <c:pt idx="507">
                  <c:v>104.63034139793099</c:v>
                </c:pt>
                <c:pt idx="508">
                  <c:v>104.28076742793162</c:v>
                </c:pt>
                <c:pt idx="509">
                  <c:v>104.49439252209078</c:v>
                </c:pt>
                <c:pt idx="510">
                  <c:v>104.13719240022338</c:v>
                </c:pt>
                <c:pt idx="511">
                  <c:v>104.92335351181404</c:v>
                </c:pt>
                <c:pt idx="512">
                  <c:v>105.42760257392086</c:v>
                </c:pt>
                <c:pt idx="513">
                  <c:v>105.0463490688897</c:v>
                </c:pt>
                <c:pt idx="514">
                  <c:v>105.05281170331939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898560"/>
        <c:axId val="84900096"/>
      </c:lineChart>
      <c:catAx>
        <c:axId val="84898560"/>
        <c:scaling>
          <c:orientation val="minMax"/>
        </c:scaling>
        <c:delete val="1"/>
        <c:axPos val="b"/>
        <c:majorTickMark val="none"/>
        <c:minorTickMark val="none"/>
        <c:tickLblPos val="nextTo"/>
        <c:crossAx val="84900096"/>
        <c:crosses val="autoZero"/>
        <c:auto val="1"/>
        <c:lblAlgn val="ctr"/>
        <c:lblOffset val="100"/>
        <c:noMultiLvlLbl val="0"/>
      </c:catAx>
      <c:valAx>
        <c:axId val="8490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89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22"/>
          <a:stretch/>
        </p:blipFill>
        <p:spPr>
          <a:xfrm>
            <a:off x="0" y="0"/>
            <a:ext cx="9144000" cy="1219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правила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3233" y="2324101"/>
            <a:ext cx="6012517" cy="3181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Всё внимание спикеру</a:t>
            </a:r>
          </a:p>
          <a:p>
            <a:pPr marL="0" indent="0">
              <a:buNone/>
            </a:pPr>
            <a:r>
              <a:rPr lang="ru-RU" dirty="0" smtClean="0"/>
              <a:t>Вовлеченность</a:t>
            </a:r>
          </a:p>
          <a:p>
            <a:pPr marL="0" indent="0">
              <a:buNone/>
            </a:pPr>
            <a:r>
              <a:rPr lang="ru-RU" dirty="0" smtClean="0"/>
              <a:t>Взаимное уважение</a:t>
            </a:r>
          </a:p>
          <a:p>
            <a:pPr marL="0" indent="0">
              <a:buNone/>
            </a:pPr>
            <a:r>
              <a:rPr lang="ru-RU" dirty="0" smtClean="0"/>
              <a:t>Дополнительные усилия</a:t>
            </a:r>
          </a:p>
          <a:p>
            <a:pPr marL="0" indent="0">
              <a:buNone/>
            </a:pPr>
            <a:r>
              <a:rPr lang="ru-RU" dirty="0" smtClean="0"/>
              <a:t>Позитивный риск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Лекция – это поточный семинар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</a:t>
            </a:r>
            <a:r>
              <a:rPr lang="ru-RU" dirty="0" smtClean="0"/>
              <a:t>ормула </a:t>
            </a:r>
            <a:r>
              <a:rPr lang="ru-RU" dirty="0"/>
              <a:t>наращенной суммы ренты </a:t>
            </a:r>
            <a:r>
              <a:rPr lang="ru-RU" dirty="0" err="1"/>
              <a:t>пренумерандо</a:t>
            </a:r>
            <a:r>
              <a:rPr lang="ru-R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187047" y="3294744"/>
                <a:ext cx="6868381" cy="1063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𝐹𝑉𝐴</m:t>
                          </m:r>
                        </m:e>
                        <m:sub>
                          <m:r>
                            <a:rPr lang="ru-RU" sz="3200" i="1">
                              <a:latin typeface="Cambria Math"/>
                            </a:rPr>
                            <m:t>𝑝𝑟𝑒</m:t>
                          </m:r>
                        </m:sub>
                      </m:sSub>
                      <m:r>
                        <a:rPr lang="ru-RU" sz="3200" i="1">
                          <a:latin typeface="Cambria Math"/>
                        </a:rPr>
                        <m:t>=</m:t>
                      </m:r>
                      <m:r>
                        <a:rPr lang="ru-RU" sz="3200" i="1">
                          <a:latin typeface="Cambria Math"/>
                        </a:rPr>
                        <m:t>𝑅</m:t>
                      </m:r>
                      <m:r>
                        <a:rPr lang="ru-RU" sz="3200" i="1"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ru-RU" sz="3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3200" i="1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ru-RU" sz="32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32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ru-RU" sz="3200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ru-RU" sz="3200" i="1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ru-RU" sz="3200" i="1">
                          <a:latin typeface="Cambria Math"/>
                        </a:rPr>
                        <m:t>×</m:t>
                      </m:r>
                      <m:d>
                        <m:dPr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i="1">
                              <a:latin typeface="Cambria Math"/>
                            </a:rPr>
                            <m:t>1+</m:t>
                          </m:r>
                          <m:r>
                            <a:rPr lang="ru-RU" sz="3200" i="1">
                              <a:latin typeface="Cambria Math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047" y="3294744"/>
                <a:ext cx="6868381" cy="10638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31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</a:t>
            </a:r>
            <a:r>
              <a:rPr lang="ru-RU" dirty="0" smtClean="0"/>
              <a:t>ормула </a:t>
            </a:r>
            <a:r>
              <a:rPr lang="ru-RU" dirty="0"/>
              <a:t>наращенной суммы ренты </a:t>
            </a:r>
            <a:r>
              <a:rPr lang="ru-RU" dirty="0" err="1"/>
              <a:t>пренумерандо</a:t>
            </a:r>
            <a:r>
              <a:rPr lang="ru-R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187047" y="3294744"/>
                <a:ext cx="6868381" cy="1063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𝐹𝑉𝐴</m:t>
                          </m:r>
                        </m:e>
                        <m:sub>
                          <m:r>
                            <a:rPr lang="ru-RU" sz="3200" i="1">
                              <a:latin typeface="Cambria Math"/>
                            </a:rPr>
                            <m:t>𝑝𝑟𝑒</m:t>
                          </m:r>
                        </m:sub>
                      </m:sSub>
                      <m:r>
                        <a:rPr lang="ru-RU" sz="3200" i="1">
                          <a:latin typeface="Cambria Math"/>
                        </a:rPr>
                        <m:t>=</m:t>
                      </m:r>
                      <m:r>
                        <a:rPr lang="ru-RU" sz="3200" i="1">
                          <a:latin typeface="Cambria Math"/>
                        </a:rPr>
                        <m:t>𝑅</m:t>
                      </m:r>
                      <m:r>
                        <a:rPr lang="ru-RU" sz="3200" i="1"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ru-RU" sz="3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3200" i="1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ru-RU" sz="32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32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ru-RU" sz="3200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ru-RU" sz="3200" i="1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ru-RU" sz="3200" i="1">
                          <a:latin typeface="Cambria Math"/>
                        </a:rPr>
                        <m:t>×</m:t>
                      </m:r>
                      <m:d>
                        <m:dPr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i="1">
                              <a:latin typeface="Cambria Math"/>
                            </a:rPr>
                            <m:t>1+</m:t>
                          </m:r>
                          <m:r>
                            <a:rPr lang="ru-RU" sz="3200" i="1">
                              <a:latin typeface="Cambria Math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047" y="3294744"/>
                <a:ext cx="6868381" cy="10638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5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случайных чисел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206314"/>
              </p:ext>
            </p:extLst>
          </p:nvPr>
        </p:nvGraphicFramePr>
        <p:xfrm>
          <a:off x="631598" y="2016806"/>
          <a:ext cx="7869240" cy="4079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55770"/>
                <a:gridCol w="655770"/>
                <a:gridCol w="655770"/>
                <a:gridCol w="655770"/>
                <a:gridCol w="655770"/>
                <a:gridCol w="655770"/>
                <a:gridCol w="655770"/>
                <a:gridCol w="655770"/>
                <a:gridCol w="655770"/>
                <a:gridCol w="655770"/>
                <a:gridCol w="655770"/>
                <a:gridCol w="6557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0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Псевдослучайная тасовка в </a:t>
            </a:r>
            <a:r>
              <a:rPr lang="en-US" dirty="0" smtClean="0"/>
              <a:t>iPod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53" y="1386874"/>
            <a:ext cx="4166961" cy="532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128" y="2173280"/>
            <a:ext cx="3762301" cy="338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06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200 бросков монеты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5200" dirty="0" smtClean="0"/>
              <a:t>ooooxxxxoooxxxooooxxooxoooxxxooxxoooxxxxoooxooxoxoooooxooxoooooxxooxxxoxxoxoxxxxoooxxooxxoxooxxxooxooxoxoxxoxoooxoxooooxxxxoooxxooxoxxoooxoooxxoxooxxooooxoo</a:t>
            </a:r>
            <a:r>
              <a:rPr lang="ru-RU" sz="5200" dirty="0" smtClean="0">
                <a:solidFill>
                  <a:srgbClr val="FF0000"/>
                </a:solidFill>
              </a:rPr>
              <a:t>xxxxoooo</a:t>
            </a:r>
            <a:r>
              <a:rPr lang="ru-RU" sz="5200" dirty="0" smtClean="0"/>
              <a:t>xxxoooxooo</a:t>
            </a:r>
            <a:r>
              <a:rPr lang="ru-RU" sz="5200" dirty="0" smtClean="0">
                <a:solidFill>
                  <a:srgbClr val="FF0000"/>
                </a:solidFill>
              </a:rPr>
              <a:t>xxxxxx</a:t>
            </a:r>
            <a:r>
              <a:rPr lang="ru-RU" sz="5200" dirty="0" smtClean="0"/>
              <a:t>ooxxxooxooxoooooxxxx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Кластеры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315" y="2394858"/>
            <a:ext cx="8621485" cy="32886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err="1"/>
              <a:t>ООООxxxxoooxxxooooxxooxoooxxxooxxoooХХХХ</a:t>
            </a:r>
            <a:endParaRPr lang="ru-RU" sz="3200" dirty="0"/>
          </a:p>
          <a:p>
            <a:pPr marL="0" indent="0" algn="ctr">
              <a:buNone/>
            </a:pPr>
            <a:r>
              <a:rPr lang="ru-RU" sz="3200" dirty="0" err="1"/>
              <a:t>ОООxooxoxoooooxooxoooooxxooxxxoxxoxoХХХХ</a:t>
            </a:r>
            <a:endParaRPr lang="ru-RU" sz="3200" dirty="0"/>
          </a:p>
          <a:p>
            <a:pPr marL="0" indent="0" algn="ctr">
              <a:buNone/>
            </a:pPr>
            <a:r>
              <a:rPr lang="ru-RU" sz="3200" dirty="0" err="1"/>
              <a:t>ОООxxooxxoxooxxxooxooxoxoxxoxОООxoxoooox</a:t>
            </a:r>
            <a:endParaRPr lang="ru-RU" sz="3200" dirty="0"/>
          </a:p>
          <a:p>
            <a:pPr marL="0" indent="0" algn="ctr">
              <a:buNone/>
            </a:pPr>
            <a:r>
              <a:rPr lang="ru-RU" sz="3200" dirty="0" err="1"/>
              <a:t>xxxoooxxooxoxxoooxoooxxoxooxxoОООxooХХХХ</a:t>
            </a:r>
            <a:endParaRPr lang="ru-RU" sz="3200" dirty="0"/>
          </a:p>
          <a:p>
            <a:pPr marL="0" indent="0" algn="ctr">
              <a:buNone/>
            </a:pPr>
            <a:r>
              <a:rPr lang="ru-RU" sz="3200" dirty="0" err="1"/>
              <a:t>ОООoxxxoooxoooxxxxxxooxxxooxooxoooooХХХХ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440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www.menti.com</a:t>
            </a:r>
            <a:r>
              <a:rPr lang="ru-RU" dirty="0"/>
              <a:t> код 40 93 </a:t>
            </a:r>
            <a:r>
              <a:rPr lang="ru-RU" dirty="0" smtClean="0"/>
              <a:t>23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8960" y="1542941"/>
            <a:ext cx="6590922" cy="2230773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589357"/>
              </p:ext>
            </p:extLst>
          </p:nvPr>
        </p:nvGraphicFramePr>
        <p:xfrm>
          <a:off x="1223042" y="4020458"/>
          <a:ext cx="7122673" cy="2438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06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02"/>
          <a:stretch/>
        </p:blipFill>
        <p:spPr bwMode="auto">
          <a:xfrm>
            <a:off x="4813300" y="1514538"/>
            <a:ext cx="43307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Самостоятельный выбор акции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8" r="5085" b="13281"/>
          <a:stretch/>
        </p:blipFill>
        <p:spPr bwMode="auto">
          <a:xfrm>
            <a:off x="0" y="1314578"/>
            <a:ext cx="5422900" cy="554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848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228</Words>
  <Application>Microsoft Office PowerPoint</Application>
  <PresentationFormat>Экран (4:3)</PresentationFormat>
  <Paragraphs>155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Наши правила</vt:lpstr>
      <vt:lpstr>Формула наращенной суммы ренты пренумерандо </vt:lpstr>
      <vt:lpstr>Формула наращенной суммы ренты пренумерандо </vt:lpstr>
      <vt:lpstr>Таблица случайных чисел</vt:lpstr>
      <vt:lpstr>Псевдослучайная тасовка в iPod</vt:lpstr>
      <vt:lpstr>200 бросков монеты</vt:lpstr>
      <vt:lpstr>Кластеры</vt:lpstr>
      <vt:lpstr>www.menti.com код 40 93 23</vt:lpstr>
      <vt:lpstr>Самостоятельный выбор акции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Dart Veider</cp:lastModifiedBy>
  <cp:revision>75</cp:revision>
  <dcterms:created xsi:type="dcterms:W3CDTF">2016-11-18T14:12:19Z</dcterms:created>
  <dcterms:modified xsi:type="dcterms:W3CDTF">2020-06-03T03:51:38Z</dcterms:modified>
</cp:coreProperties>
</file>