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09" r:id="rId2"/>
    <p:sldId id="269" r:id="rId3"/>
    <p:sldId id="273" r:id="rId4"/>
    <p:sldId id="271" r:id="rId5"/>
    <p:sldId id="274" r:id="rId6"/>
    <p:sldId id="492" r:id="rId7"/>
    <p:sldId id="493" r:id="rId8"/>
    <p:sldId id="494" r:id="rId9"/>
    <p:sldId id="393" r:id="rId10"/>
    <p:sldId id="467" r:id="rId11"/>
    <p:sldId id="495" r:id="rId12"/>
    <p:sldId id="496" r:id="rId13"/>
    <p:sldId id="497" r:id="rId14"/>
    <p:sldId id="498" r:id="rId15"/>
    <p:sldId id="499" r:id="rId16"/>
    <p:sldId id="500" r:id="rId17"/>
    <p:sldId id="501" r:id="rId18"/>
    <p:sldId id="502" r:id="rId19"/>
    <p:sldId id="503" r:id="rId20"/>
    <p:sldId id="504" r:id="rId21"/>
    <p:sldId id="505" r:id="rId22"/>
    <p:sldId id="506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2708434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12: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«Правовой режим земель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особо охраняемых территорий и объектов»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Статья 31 Федерального закона "Об особо охраняемых природных территориях" предусматривает, что территории (акватории), пригодные для организации лечения и профилактики заболеваний, а также отдыха населения и обладающие природными лечебными ресурсами (минеральные воды, лечебные грязи, рапа лиманов и озер, лечебный климат, пляжи, части акваторий и внутренних морей, другие природные объекты и условия), могут быть отнесены к лечебно-оздоровительным местностям. </a:t>
            </a: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 smtClean="0"/>
              <a:t>Лечебно-оздоровительные </a:t>
            </a:r>
            <a:r>
              <a:rPr lang="ru-RU" sz="2800" b="1" dirty="0"/>
              <a:t>местности и курорты </a:t>
            </a:r>
            <a:r>
              <a:rPr lang="ru-RU" sz="2800" dirty="0"/>
              <a:t>выделяются в целях их рационального использования и обеспечения сохранения их природных лечебных ресурсов и оздоровительных свойств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/>
              <a:t>Правовой режим земель лечебно-оздоровительных местностей и курортов </a:t>
            </a:r>
            <a:r>
              <a:rPr lang="ru-RU" sz="2400" dirty="0"/>
              <a:t>урегулирован в </a:t>
            </a:r>
            <a:r>
              <a:rPr lang="ru-RU" sz="2400" dirty="0" smtClean="0"/>
              <a:t>Федеральном </a:t>
            </a:r>
            <a:r>
              <a:rPr lang="ru-RU" sz="2400" dirty="0"/>
              <a:t>законе "О природных лечебных ресурсах, лечебно-оздоровительных местностях и курортах". В указанном Законе закреплены критерии определения лечебно-оздоровительной местности и курорта. </a:t>
            </a:r>
            <a:endParaRPr lang="ru-RU" sz="2400" dirty="0" smtClean="0"/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Лечебно-оздоровительная </a:t>
            </a:r>
            <a:r>
              <a:rPr lang="ru-RU" sz="2400" dirty="0"/>
              <a:t>местность - территория, обладающая природными лечебными ресурсами и пригодная для организации лечения и профилактики заболеваний, а также для отдыха населения. </a:t>
            </a:r>
            <a:endParaRPr lang="ru-RU" sz="2400" dirty="0" smtClean="0"/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Курорт </a:t>
            </a:r>
            <a:r>
              <a:rPr lang="ru-RU" sz="2400" dirty="0"/>
              <a:t>- это освоенная и используемая в лечебно-профилактических целях особо охраняемая природная территория, располагающая природными лечебными ресурсами и необходимыми для их эксплуатации зданиями и сооружениями, включая объекты инфраструктуры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0804816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Природные лечебные ресурсы предоставляются юридическим и физическим лицам для лечения и профилактики заболеваний, а также в целях отдыха. Минеральные воды могут использоваться также для промышленного розлива. Предоставление природных лечебных ресурсов для иных целей, как правило, не допускается.</a:t>
            </a:r>
          </a:p>
          <a:p>
            <a:pPr marL="0" indent="446088" algn="just">
              <a:buNone/>
            </a:pPr>
            <a:r>
              <a:rPr lang="ru-RU" sz="2400" dirty="0"/>
              <a:t>Технология добычи, подготовки и использования минеральных вод, лечебных грязей, а также других полезных ископаемых, отнесенных к категории природных лечебных ресурсов, должна гарантировать защиту месторождений от преждевременного истощения и загрязнения и защиту полезных ископаемых от утраты лечебных свойств. Природные лечебные ресурсы используются в лечебных целях в соответствии с условиями лицензий, предоставляемых на каждый вид такой деятельности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69191935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b="1" dirty="0"/>
              <a:t>Правовой режим земель государственных природных заповедников</a:t>
            </a:r>
            <a:endParaRPr lang="ru-RU" sz="2400" dirty="0" smtClean="0"/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 smtClean="0"/>
              <a:t>Государственные </a:t>
            </a:r>
            <a:r>
              <a:rPr lang="ru-RU" sz="2400" dirty="0"/>
              <a:t>природные заповедники организуются на землях, имеющих природоохранное, научное или эколого-просветительное значение, как образцы естественной природной среды, типичные или редкие ландшафты, места сохранения генетического фонда растительного и животного мира</a:t>
            </a:r>
            <a:endParaRPr lang="ru-RU" sz="2400" dirty="0" smtClean="0"/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dirty="0"/>
              <a:t>На территории государственных природных заповедников полностью изымаются из хозяйственного использования особо охраняемые природные комплексы и объекты (земля, вода, недра, растительный и животный мир), имеющие природоохранное, научное, эколого-просветительское значение как образцы естественной природной среды, типичные и редкие ландшафты, места сохранения генетического фонда, растительного и животного мира.</a:t>
            </a:r>
          </a:p>
          <a:p>
            <a:pPr marL="0" indent="446088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22450385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b="1" dirty="0" smtClean="0"/>
              <a:t>Правовой </a:t>
            </a:r>
            <a:r>
              <a:rPr lang="ru-RU" sz="2400" b="1" dirty="0"/>
              <a:t>режим государственных природных </a:t>
            </a:r>
            <a:r>
              <a:rPr lang="ru-RU" sz="2400" b="1" dirty="0" smtClean="0"/>
              <a:t>заказников</a:t>
            </a:r>
            <a:endParaRPr lang="ru-RU" sz="2400" b="1" dirty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 </a:t>
            </a:r>
            <a:r>
              <a:rPr lang="ru-RU" sz="2400" dirty="0" smtClean="0"/>
              <a:t>Государственными </a:t>
            </a:r>
            <a:r>
              <a:rPr lang="ru-RU" sz="2400" dirty="0"/>
              <a:t>природными заказниками признаются территории (акватории), имеющие особо ценное значение для сохранения или восстановления природных комплексов и их компонентов и поддержания экологического баланса. Объявление территории государственным природным заказником допускается как с изъятием, так и без изъятия у пользователей, владельцев и собственников земельных участков</a:t>
            </a:r>
            <a:r>
              <a:rPr lang="ru-RU" sz="2400" dirty="0" smtClean="0"/>
              <a:t>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На землях государственных природных заказниках установлен так называемый «заказ» — постоянный или временный запрет деятельности, противоречащий целям создания заказника или причиняющий вред его природным комплексом и компонентам. Особенности режима особой охраны земель конкретного государственного природного заказника определяется положением, утвержденным специально уполномоченным органом исполнительной власти в области охраны окружающей среды.</a:t>
            </a:r>
          </a:p>
          <a:p>
            <a:pPr marL="0" indent="446088" algn="just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562797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b="1" dirty="0"/>
              <a:t>К землям природоохранного назначения </a:t>
            </a:r>
            <a:r>
              <a:rPr lang="ru-RU" sz="2400" dirty="0" smtClean="0"/>
              <a:t>относятся </a:t>
            </a:r>
            <a:r>
              <a:rPr lang="ru-RU" sz="2400" dirty="0"/>
              <a:t>земли запретных и </a:t>
            </a:r>
            <a:r>
              <a:rPr lang="ru-RU" sz="2400" dirty="0" err="1"/>
              <a:t>нерестоохранных</a:t>
            </a:r>
            <a:r>
              <a:rPr lang="ru-RU" sz="2400" dirty="0"/>
              <a:t> полос; занятые защитными лесами, предусмотренными лесным законодательством (за исключением защитных лесов, расположенных на землях лесного фонда, землях особо охраняемых природных территорий); иные земли, выполняющие природоохранные функции.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На землях природоохранного назначения допускается ограниченная хозяйственная деятельность при соблюдении установленного режима охраны этих земель в соответствии с федеральными законами, законами субъектов РФ и нормативными правовыми актами органов местного самоуправления.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В пределах земель природоохранного назначения вводится особый правовой режим использования земель, ограничивающий или запрещающий виды деятельности, которые несовместимы с основным назначением этих земель. 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724651129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Согласно статье 98 ЗК к </a:t>
            </a:r>
            <a:r>
              <a:rPr lang="ru-RU" sz="2400" b="1" dirty="0"/>
              <a:t>землям рекреационного назначения </a:t>
            </a:r>
            <a:r>
              <a:rPr lang="ru-RU" sz="2400" dirty="0"/>
              <a:t>относятся земли, предназначенные и используемые для организации отдыха, туризма, физкультурно-оздоровительной и спортивной деятельности граждан. </a:t>
            </a:r>
            <a:r>
              <a:rPr lang="ru-RU" sz="2400" dirty="0" smtClean="0"/>
              <a:t>Рекреация </a:t>
            </a:r>
            <a:r>
              <a:rPr lang="ru-RU" sz="2400" dirty="0"/>
              <a:t>- это отдых, восстановление сил после труда</a:t>
            </a:r>
            <a:r>
              <a:rPr lang="ru-RU" sz="2400" dirty="0" smtClean="0"/>
              <a:t>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В состав земель рекреационного назначения входят земельные участки, на которых находятся дома отдыха, пансионаты, кемпинги, объекты физической культуры и спорта, туристические базы, стационарные и палаточные туристско-оздоровительные лагеря, дома рыболова и охотника, детские туристические станции, туристские парки, лесопарки, учебно-туристические тропы, трассы, детские и спортивные лагеря, другие аналогичные объекты.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/>
              <a:t> </a:t>
            </a:r>
            <a:r>
              <a:rPr lang="ru-RU" sz="2400" dirty="0"/>
              <a:t>К землям рекреационного назначения относятся также земли пригородных зеленых зон. Их правовой режим определен в ст. 86 Земельного Кодекса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811071611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dirty="0"/>
              <a:t>В состав пригородных зон </a:t>
            </a:r>
            <a:r>
              <a:rPr lang="ru-RU" dirty="0" smtClean="0"/>
              <a:t>в соответствие со статьей 86 Земельного кодекса РФ могут </a:t>
            </a:r>
            <a:r>
              <a:rPr lang="ru-RU" dirty="0"/>
              <a:t>включаться земли, находящиеся за пределами черты городских поселений, составляющие с городом единую социальную, природную и хозяйственную территорию и не входящие в состав земель иных поселений. В составе пригородных зон могут выделяться зеленые зоны, которые выполняют санитарные, санитарно-гигиенические и рекреационное функции, в границах которых запрещается хозяйственная и иная деятельность, оказывающая негативное (вредное) воздействие на окружающую среду. </a:t>
            </a:r>
          </a:p>
        </p:txBody>
      </p:sp>
    </p:spTree>
    <p:extLst>
      <p:ext uri="{BB962C8B-B14F-4D97-AF65-F5344CB8AC3E}">
        <p14:creationId xmlns:p14="http://schemas.microsoft.com/office/powerpoint/2010/main" val="261227958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b="1" dirty="0"/>
              <a:t>Земли историко-культурного назначения — одна из разновидностей особо охраняемых территорий. </a:t>
            </a:r>
            <a:r>
              <a:rPr lang="ru-RU" sz="2400" dirty="0"/>
              <a:t>Земельный кодекс РФ к ним относит объекты культурного наследия народов Российской Федерации (памятники истории и культуры, в том числе объекты археологического наследия); достопримечательные места, в том числе места бытования исторических промыслов, производств и ремесел; военные и гражданские захоронения</a:t>
            </a:r>
            <a:r>
              <a:rPr lang="ru-RU" sz="2400" dirty="0" smtClean="0"/>
              <a:t>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Этот перечень объектов историко-культурного назначения надо считать основным, но не исчерпывающим.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Земельный кодекс устанавливает строгие требования к использованию названных земель по целевому назначению. Земельные участки, признанные историко-культурной ценностью, у правообладателей не изымаются, но на отдельных землях историко-культурного назначения, в том числе на землях объектов культурного наследия, подлежащих исследованию и консервации, может быть запрещена любая хозяйственная деятельность.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12450605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400" b="1" dirty="0"/>
              <a:t>Объекты культурного наследия подразделяются законом на следующие виды: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400" b="1" dirty="0"/>
              <a:t>памятники</a:t>
            </a:r>
            <a:r>
              <a:rPr lang="ru-RU" sz="2400" dirty="0"/>
              <a:t> — отдельные постройки, здания и сооружения с исторически сложившимися территориями (в том числе памятники религиозного назначения: церкви, колокольни, часовни, костелы, кирхи, мечети, буддистские храмы, пагоды, синагоги, молельные дома и другие объекты, специально предназначенные для богослужения); мемориальные квартиры, мавзолеи, отдельные захоронения; произведения монументального искусства; объекты науки и техники, включая военные; частично или полностью скрытые в земле или под водой следы существования человека, включая все движимые предметы, имеющие к ним отношение, основным или одним из основных источников информации о которых являются археологические раскопки или находки (объекты археологического наследия);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09512703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b="1" dirty="0"/>
              <a:t>ансамбл</a:t>
            </a:r>
            <a:r>
              <a:rPr lang="ru-RU" sz="2800" dirty="0"/>
              <a:t>и — четко локализованные на исторически сложившихся территориях группы изолированных или объединенных памятников, строений и сооружений фортификационного, дворцового, жилого, общественного, административного, торгового, производственного, научного, учебного назначения, а также памятников и сооружений религиозного назначения (храмовые комплексы, дацаны, монастыри, подворья), в том числе фрагменты исторических планировок и застроек поселений, которые могут быть отнесены к градостроительным ансамблям; произведения ландшафтной архитектуры и садово-паркового искусства (сады, парки, скверы, бульвары), некрополи</a:t>
            </a:r>
            <a:r>
              <a:rPr lang="ru-RU" sz="2800" dirty="0" smtClean="0"/>
              <a:t>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77171453"/>
      </p:ext>
    </p:extLst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b="1" dirty="0"/>
              <a:t>достопримечательные места </a:t>
            </a:r>
            <a:r>
              <a:rPr lang="ru-RU" sz="2800" dirty="0"/>
              <a:t>— творения, созданные человеком, или совместно творения человека и природы, в том числе места бытования народных художественных промыслов; центры исторических поселений или фрагменты градостроительной планировки и застройки; памятные места, культурные и природные ландшафты, связанные с историей формирования народов и иных этнических общностей на территории Российской Федерации, историческими ( в том числе военными) событиями, жизнью выдающихся исторических личностей; культурные слои, остатки построек древних городов, городищ, селищ, стоянок; места совершения религиозных обрядов.</a:t>
            </a:r>
          </a:p>
          <a:p>
            <a:pPr marL="0" indent="446088" algn="just"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49267667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земель особо охраняемых территорий и объектов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Отдельные участки городов и других поселений, имеющих особую историческую, научную, художественную и иную культурную ценность, а также памятные места, связанные с историческими событиями, могут быть объявлены заповедными местами.</a:t>
            </a:r>
          </a:p>
          <a:p>
            <a:pPr marL="0" indent="446088" algn="just">
              <a:buNone/>
            </a:pPr>
            <a:r>
              <a:rPr lang="ru-RU" sz="2400" dirty="0"/>
              <a:t>В пределах земель историко-культурного назначения за пределами земель поселений вводится особый правовой режим использования земель, запрещающий деятельность, несовместимую с основным назначением этих земель. Использование земельных участков, не отнесенных к землям историко-культурного назначения и расположенных в указанных зонах, определяется правилами землепользования и застройки в соответствии с требованиями охраны памятников истории и культуры (п.4 ст.99 ЗК РФ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6836381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481670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</a:t>
            </a:r>
            <a:r>
              <a:rPr lang="ru-RU" sz="4400" dirty="0" smtClean="0">
                <a:latin typeface="+mn-lt"/>
              </a:rPr>
              <a:t>особо охраняемых территорий</a:t>
            </a:r>
            <a:endParaRPr lang="ru-RU" sz="4400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Правовое регулирование </a:t>
            </a:r>
            <a:r>
              <a:rPr lang="ru-RU" sz="4400" dirty="0" smtClean="0">
                <a:latin typeface="+mn-lt"/>
              </a:rPr>
              <a:t>земель особо охраняемых территорий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</a:t>
            </a:r>
            <a:r>
              <a:rPr lang="ru-RU" sz="5400" dirty="0" smtClean="0"/>
              <a:t>особо охраняемых территорий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особо охраняемых территорий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400"/>
              </a:lnSpc>
            </a:pPr>
            <a:r>
              <a:rPr lang="ru-RU" sz="2400" dirty="0"/>
              <a:t>К землям особо охраняемых территорий относятся земли, которые имеют особое природоохранное, научное, историко-культурное, эстетическое, рекреационное, оздоровительное и иное ценное значение, которые изъяты полностью или частично из хозяйственного использования и оборота и для которых установлен особый правовой режим (п.1 ст. 94 ЗК РФ). К числу таких территорий закон относит особо охраняемые природные территории, в том числе лечебно-оздоровительные местности и курорты; земли природоохранного, рекреационного, историко-культурного назначения и иные особо ценные земли, признанные федеральными законами</a:t>
            </a:r>
            <a:r>
              <a:rPr lang="ru-RU" sz="2400" dirty="0" smtClean="0"/>
              <a:t>.</a:t>
            </a:r>
          </a:p>
          <a:p>
            <a:pPr indent="446088" algn="just">
              <a:lnSpc>
                <a:spcPts val="2400"/>
              </a:lnSpc>
            </a:pPr>
            <a:r>
              <a:rPr lang="ru-RU" sz="2400" dirty="0"/>
              <a:t>Природные объекты, имеющие особое природоохранное, научное, историко-культурное, эстетическое, рекреационное, оздоровительное и иное ценное значение, находятся под особой охраной. Для охраны таких природных объектов устанавливается особый правовой режим, в том числе создаются особо охраняемые природные территории. </a:t>
            </a:r>
          </a:p>
          <a:p>
            <a:pPr indent="446088" algn="just">
              <a:lnSpc>
                <a:spcPts val="2800"/>
              </a:lnSpc>
            </a:pPr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особо охраняемых территорий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400"/>
              </a:lnSpc>
            </a:pPr>
            <a:r>
              <a:rPr lang="ru-RU" sz="2400" dirty="0"/>
              <a:t>В зависимости от характера исследования и задач, для которых они предназначены, земли особо охраняемых территорий подразделяются на земли:</a:t>
            </a:r>
          </a:p>
          <a:p>
            <a:pPr indent="446088" algn="just"/>
            <a:r>
              <a:rPr lang="ru-RU" sz="2400" dirty="0"/>
              <a:t>1) особо охраняемых природных территорий, в том числе лечебно-оздоровительных местностей и курортов; </a:t>
            </a:r>
          </a:p>
          <a:p>
            <a:pPr indent="446088" algn="just"/>
            <a:r>
              <a:rPr lang="ru-RU" sz="2400" dirty="0"/>
              <a:t>2) природоохранного назначения; </a:t>
            </a:r>
          </a:p>
          <a:p>
            <a:pPr indent="446088" algn="just"/>
            <a:r>
              <a:rPr lang="ru-RU" sz="2400" dirty="0"/>
              <a:t>3) рекреационного назначения; </a:t>
            </a:r>
          </a:p>
          <a:p>
            <a:pPr indent="446088" algn="just"/>
            <a:r>
              <a:rPr lang="ru-RU" sz="2400" dirty="0"/>
              <a:t>4) историко-культурного назначения; </a:t>
            </a:r>
          </a:p>
          <a:p>
            <a:pPr indent="446088" algn="just"/>
            <a:r>
              <a:rPr lang="ru-RU" sz="2400" dirty="0"/>
              <a:t>5) иные особо ценные земли в соответствии с </a:t>
            </a:r>
            <a:r>
              <a:rPr lang="ru-RU" sz="2400" dirty="0" smtClean="0"/>
              <a:t>Земельным кодексом</a:t>
            </a:r>
            <a:r>
              <a:rPr lang="ru-RU" sz="2400" dirty="0"/>
              <a:t>, федеральными законами </a:t>
            </a:r>
            <a:endParaRPr lang="ru-RU" sz="2400" dirty="0" smtClean="0"/>
          </a:p>
          <a:p>
            <a:pPr indent="446088" algn="just"/>
            <a:r>
              <a:rPr lang="ru-RU" sz="2400" dirty="0"/>
              <a:t>Земли особо охраняемых природных территорий, земли, занятые объектами культурного наследия Российской Федерации, используются для соответствующих целей</a:t>
            </a:r>
            <a:r>
              <a:rPr lang="ru-RU" sz="2400" dirty="0" smtClean="0"/>
              <a:t>.</a:t>
            </a:r>
          </a:p>
          <a:p>
            <a:pPr indent="446088" algn="just"/>
            <a:r>
              <a:rPr lang="ru-RU" sz="2400" dirty="0" smtClean="0"/>
              <a:t> </a:t>
            </a:r>
            <a:r>
              <a:rPr lang="ru-RU" sz="2400" dirty="0"/>
              <a:t>Использование этих земель для иных целей ограничивается или запрещается в случаях, установленных настоящим Кодексом, федеральными законами. </a:t>
            </a:r>
          </a:p>
        </p:txBody>
      </p:sp>
    </p:spTree>
    <p:extLst>
      <p:ext uri="{BB962C8B-B14F-4D97-AF65-F5344CB8AC3E}">
        <p14:creationId xmlns:p14="http://schemas.microsoft.com/office/powerpoint/2010/main" val="3130486940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особо охраняемых территорий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400"/>
              </a:lnSpc>
            </a:pPr>
            <a:r>
              <a:rPr lang="ru-RU" sz="2400" dirty="0"/>
              <a:t>Земли особо охраняемых природных территорий относятся к объектам общенационального достояния и могут находиться в федеральной собственности, собственности субъектов Российской Федерации и в муниципальной собственности. В случаях, предусмотренных федеральными законами, допускается включение в земли особо охраняемых природных территорий земельных участков, принадлежащих гражданам и юридическим лицам на праве собственности. </a:t>
            </a:r>
            <a:endParaRPr lang="ru-RU" sz="2400" dirty="0" smtClean="0"/>
          </a:p>
          <a:p>
            <a:pPr indent="446088" algn="just">
              <a:lnSpc>
                <a:spcPts val="2400"/>
              </a:lnSpc>
            </a:pPr>
            <a:r>
              <a:rPr lang="ru-RU" sz="2400" dirty="0"/>
              <a:t>К числу основных федеральных законов, устанавливающих порядок, отнесения, использования и охраны особо охраняемых территорий, относятся: Федеральный закон от 14 марта 1995 г. № 33-ФЗ «Об особо охраняемых территориях», Федеральный закон от 7 мая 2001 г. № 49-ФЗ «О территориях традиционного природопользования коренных малочисленных народов Севера, Сибири и Дальнего Востока Российской Федерации» и др.</a:t>
            </a:r>
          </a:p>
          <a:p>
            <a:pPr indent="446088" algn="just">
              <a:lnSpc>
                <a:spcPts val="24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604752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</a:t>
            </a: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особо охраняемых территорий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400"/>
              </a:lnSpc>
            </a:pPr>
            <a:r>
              <a:rPr lang="ru-RU" sz="2400" dirty="0"/>
              <a:t>На землях особо охраняемых природных территорий федерального значения запрещаются: предоставление садоводческих и дачных участков; строительство федеральных автомобильных дорог, трубопроводов, линий электропередачи и других коммуникаций, а также строительство и эксплуатация промышленных, хозяйственных и жилых объектов, не связанных с функционированием особо охраняемых природных территорий; движение и стоянка механических транспортных средств, не связанных с функционированием особо охраняемых природных территорий, прогон скота вне автомобильных дорог; иные виды деятельности, запрещенные федеральными законами</a:t>
            </a:r>
            <a:r>
              <a:rPr lang="ru-RU" sz="2400" dirty="0" smtClean="0"/>
              <a:t>.</a:t>
            </a:r>
          </a:p>
          <a:p>
            <a:pPr indent="446088" algn="just">
              <a:lnSpc>
                <a:spcPts val="2400"/>
              </a:lnSpc>
            </a:pPr>
            <a:r>
              <a:rPr lang="ru-RU" sz="2400" dirty="0"/>
              <a:t>В целях защиты земель особо охраняемых природных территорий от неблагоприятных антропогенных воздействий на прилегающих к ним земельных участках могут создаваться охранные зоны или округа с регулируемым режимом хозяйственной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401771627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Правовое регулирование </a:t>
            </a:r>
            <a:r>
              <a:rPr lang="ru-RU" sz="5400" dirty="0" smtClean="0"/>
              <a:t>земель особо охраняемых территорий  </a:t>
            </a:r>
            <a:endParaRPr lang="ru-RU" sz="54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1932</Words>
  <Application>Microsoft Office PowerPoint</Application>
  <PresentationFormat>Экран (4:3)</PresentationFormat>
  <Paragraphs>109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221</cp:revision>
  <dcterms:created xsi:type="dcterms:W3CDTF">2014-07-21T11:02:43Z</dcterms:created>
  <dcterms:modified xsi:type="dcterms:W3CDTF">2022-04-11T07:16:39Z</dcterms:modified>
</cp:coreProperties>
</file>