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643866" cy="2143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Тема: Этикет внешнего вида в современной </a:t>
            </a:r>
            <a:b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международной бизнес-среде </a:t>
            </a: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 </a:t>
            </a:r>
            <a:br>
              <a:rPr lang="ru-RU" sz="3200" dirty="0" smtClean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1428736"/>
            <a:ext cx="6172200" cy="501493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Понятие о внешнем виде делового человека. Главные требования к внешнему виду.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Индивидуальный имидж: понятие, функции, основные типы.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Цветовой тип внешности и подбор цветовой гаммы.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«Актуальные зоны» в облике делового человека.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Стилевые решения образа: личные предпочтения и требования делового этикета.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Принципы формирования делового гардероба.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Цветовой тип внешности и подбор цветовой гаммы.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– Светлый колорит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67575" cy="45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Цветовой тип внешности и подбор цветовой гаммы.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– Глубокий колорит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42476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Цветовой тип внешности и подбор цветовой гаммы.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–Теплый колорит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581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Цветовой тип внешности и подбор цветовой гаммы.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–Холодный колорит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58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Цветовой тип внешности и подбор цветовой гаммы.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–Контрастный колорит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Цветовой тип внешности и подбор цветовой гаммы.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– мягкий колорит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7248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«Актуальные зоны» в облике делового человека.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02280" cy="45720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Верхняя зона - Ваша прическа.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Волосы всегда должны быть чистыми и причесанными.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Самое главное - имеющая четкие очертания, ухожен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ная прическа.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бизнесменов-мужчин длина волос - 2-5 см. Усы не должны закрывать верхнюю губу. Борода не рекомендуется. Крашеные волосы возбраняются.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бизнес-леди длина прически с распущенными волосами может быть максимум до плеч. Волосы длиннее убираются назад или вверх. Цвет - естественный, одного тона, возможны мягкие оттенки и переходы. Закрашивание седых волос настоятельно рекомендуется.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Alexey\Desktop\Документы ЖАННА\НГУЭУ 2019\ЭТИКЕТ\СЕМИНАРЫ_ЭТИКЕТ\s1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90051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«Актуальные зоны» в облике делового человека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02280" cy="4572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Нижняя зона - Ваша обувь, ее состояние и ухоженность.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Классические деловые ботинки для мужчины, как правило, черные, со шнурками, на тонкой подошве и... начищенные до блеска.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Классические деловые туфли для женщины - темные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(черные, синие, серые, коричневые, бордовые), одно-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тонные, закрытые, величина каблука 5-6 см, и обязательно в комплекте с сумко</a:t>
            </a:r>
            <a:r>
              <a:rPr lang="ru-RU" sz="2000" dirty="0" smtClean="0"/>
              <a:t>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Alexey\Desktop\Документы ЖАННА\НГУЭУ 2019\ЭТИКЕТ\СЕМИНАРЫ_ЭТИКЕТ\27240601-men-s-classic-sho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«Актуальные зоны» в облике делового человека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285860"/>
            <a:ext cx="4516594" cy="48863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Центральная зона - основание шеи,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где мужчинам рекомендуют носить соответствующий галстук, а женщинам - украшения или аксессуары.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Длина галстука - либо до середины, либо до нижней линии пряжки, на цвет - с каждым годом все меньше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ограничений. Тем не менее, очень яркие тона исключаются . Характер рисунка также важен - для деловых людей не рекомендуются "тропические" панорамы и расцветки, либо астрологическая символика. У бизнес-леди, конечно, должны быть украшения, но в небольшом количестве, и обязательно выполненные из одного материала (золотые и серебряные украшения вместе не надеваются, кроме изделий, выполненных намеренно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2-3-х металлов).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D:\Alexey\Desktop\Документы ЖАННА\НГУЭУ 2019\ЭТИКЕТ\СЕМИНАРЫ_ЭТИКЕТ\or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Стилевые решения образа: личные предпочтения и требования делового этикета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657600" cy="46005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 несколько основных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стилей одежды: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классический,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спортивный,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повседневный, романтический, авангардный,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фольклорный.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последние годы деление на стили становится условным – в моде появился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диффузный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стиль, когда костюм формируется по принципу «совмещение несовместимого».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D:\Alexey\Desktop\Документы ЖАННА\НГУЭУ 2019\ЭТИКЕТ\СЕМИНАРЫ_ЭТИКЕТ\srWJ9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2035373"/>
            <a:ext cx="4516438" cy="3387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о внешнем виде делового человека. </a:t>
            </a:r>
            <a:b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требования к внешнему виду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Alexey\Desktop\Документы ЖАННА\НГУЭУ 2019\ЭТИКЕТ\СЕМИНАРЫ_ЭТИКЕТ\EXem0mT7pr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38"/>
            <a:ext cx="5000660" cy="52593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000108"/>
            <a:ext cx="3571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Внешний вид делового человек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– одна из самых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важных составляющих при ведении успешного и прибыльного бизнеса, а также при приемах важных персон. Это первый шаг к успеху, поскольку для  потенциального партнера его костюм служит кодом, свидетельствующим о степени надежности и респектабельности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Стилевые решения образа: личные предпочтения и требования делового этикета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657600" cy="46005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Классический стиль </a:t>
            </a:r>
          </a:p>
        </p:txBody>
      </p:sp>
      <p:pic>
        <p:nvPicPr>
          <p:cNvPr id="18434" name="Picture 2" descr="D:\Alexey\Desktop\Документы ЖАННА\НГУЭУ 2019\ЭТИКЕТ\СЕМИНАРЫ_ЭТИКЕТ\49cpcr5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4999049" cy="407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Стилевые решения образа: личные предпочтения и требования делового этикета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657600" cy="46005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Спортивный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</a:p>
        </p:txBody>
      </p:sp>
      <p:pic>
        <p:nvPicPr>
          <p:cNvPr id="19459" name="Picture 3" descr="D:\Alexey\Desktop\Документы ЖАННА\НГУЭУ 2019\ЭТИКЕТ\СЕМИНАРЫ_ЭТИКЕТ\spor-erkek-giyim-modelleri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85926"/>
            <a:ext cx="500066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Стилевые решения образа: личные предпочтения и требования делового этикета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657600" cy="46005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Повседневный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</a:p>
        </p:txBody>
      </p:sp>
      <p:pic>
        <p:nvPicPr>
          <p:cNvPr id="1027" name="Picture 3" descr="D:\Alexey\Desktop\Документы ЖАННА\НГУЭУ 2019\ЭТИКЕТ\СЛАЙДЫ_ЭТИКЕТ\повс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9" y="1428736"/>
            <a:ext cx="369549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Стилевые решения образа: личные предпочтения и требования делового этикета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657600" cy="46005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Романтический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</a:p>
        </p:txBody>
      </p:sp>
      <p:pic>
        <p:nvPicPr>
          <p:cNvPr id="2050" name="Picture 2" descr="D:\Alexey\Desktop\Документы ЖАННА\НГУЭУ 2019\ЭТИКЕТ\СЛАЙДЫ_ЭТИКЕТ\ро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4643470" cy="407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Стилевые решения образа: личные предпочтения и требования делового этикета </a:t>
            </a:r>
            <a:b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Фольклорный стиль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Alexey\Desktop\Документы ЖАННА\НГУЭУ 2019\ЭТИКЕТ\СЛАЙДЫ_ЭТИКЕТ\фоль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14554"/>
            <a:ext cx="3657600" cy="3500462"/>
          </a:xfrm>
          <a:prstGeom prst="rect">
            <a:avLst/>
          </a:prstGeom>
          <a:noFill/>
        </p:spPr>
      </p:pic>
      <p:pic>
        <p:nvPicPr>
          <p:cNvPr id="3079" name="Picture 7" descr="D:\Alexey\Desktop\Документы ЖАННА\НГУЭУ 2019\ЭТИКЕТ\СЛАЙДЫ_ЭТИКЕТ\фоль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357190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Стилевые решения образа: личные предпочтения и требования делового этикета </a:t>
            </a:r>
            <a:b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Авангардный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Alexey\Desktop\Документы ЖАННА\НГУЭУ 2019\ЭТИКЕТ\СЛАЙДЫ_ЭТИКЕТ\авангар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4100"/>
            <a:ext cx="3657600" cy="3124200"/>
          </a:xfrm>
          <a:prstGeom prst="rect">
            <a:avLst/>
          </a:prstGeom>
          <a:noFill/>
        </p:spPr>
      </p:pic>
      <p:pic>
        <p:nvPicPr>
          <p:cNvPr id="4099" name="Picture 3" descr="D:\Alexey\Desktop\Документы ЖАННА\НГУЭУ 2019\ЭТИКЕТ\СЛАЙДЫ_ЭТИКЕТ\ULY50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35758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Принципы формирования делового гардероба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Ваша одежда должна: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подходить Вам по цвету;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выгодно подчеркивать линии тела;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отражать Ваш характер;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быть уместной. Покупайте одежду соответственно возрасту, для различных сезонов, с учетом обстоятельств общения и норм делового этикета;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5) выглядеть современной – отражать модные тенденции.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Принципы формирования делового гардероба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Базовые цвета – это основные цвета вашего гардероба, цвета пальто, костюмов, брюк, обуви, ремней и сумок.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Нейтральные, спокойные, сдержанные, темные, они должны создавать ощущение респектабельности, профессионализма и доверительности, легко сочетаться с другими.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Светлые цвета – самые разбавленные цвета, которые используются для сорочек и блуз,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выгодно контрастируют с темными базовыми цветами. Как ненадоедливые и неброские, светлые тона хороши для летнего делового гардероба. Кроме того, они используются в вечерней </a:t>
            </a:r>
            <a:r>
              <a:rPr lang="ru-RU" sz="3200" dirty="0" smtClean="0"/>
              <a:t>одежде.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Принципы формирования делового гардероба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Яркие базовые – широко применяются в одежде для особых случаев,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повседневной и спортивной. В мужском гардеробе яркие базовые –это цвета галстуков, в женском – блуз и шарфов.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Акцентирующие цвета – это самые яркие цвета.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используются для особых случаев. Это должны быть либо небольшие вещи (шарфы, топы), либо вещи на один сезон. Такие цвета считаются вызывающими для делового гардероба.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Принципы формирования делового гардероба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857620" y="1357298"/>
            <a:ext cx="4429156" cy="52149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Ювелирные украшения </a:t>
            </a:r>
            <a:r>
              <a:rPr lang="ru-RU" dirty="0" smtClean="0"/>
              <a:t>должны быть среднего размера. Допускаются комплекты украшений в классическом стиле, включающие </a:t>
            </a:r>
            <a:r>
              <a:rPr lang="ru-RU" i="1" dirty="0" smtClean="0">
                <a:solidFill>
                  <a:srgbClr val="C00000"/>
                </a:solidFill>
              </a:rPr>
              <a:t>не более трех элементов:</a:t>
            </a:r>
          </a:p>
          <a:p>
            <a:pPr marL="0" indent="0" algn="just">
              <a:buNone/>
            </a:pPr>
            <a:r>
              <a:rPr lang="ru-RU" dirty="0" smtClean="0"/>
              <a:t>1) серьги, кольцо и цепочка;</a:t>
            </a:r>
          </a:p>
          <a:p>
            <a:pPr marL="0" indent="0" algn="just">
              <a:buNone/>
            </a:pPr>
            <a:r>
              <a:rPr lang="ru-RU" dirty="0" smtClean="0"/>
              <a:t>2) серьги, кольцо и бусы среднего размера;</a:t>
            </a:r>
          </a:p>
          <a:p>
            <a:pPr marL="0" indent="0" algn="just">
              <a:buNone/>
            </a:pPr>
            <a:r>
              <a:rPr lang="ru-RU" dirty="0" smtClean="0"/>
              <a:t>3) брошь, серьги, кольцо;</a:t>
            </a:r>
          </a:p>
          <a:p>
            <a:pPr marL="0" indent="0" algn="just">
              <a:buNone/>
            </a:pPr>
            <a:r>
              <a:rPr lang="ru-RU" dirty="0" smtClean="0"/>
              <a:t>4) гладкий, строгий браслет, серьги и гладкое кольцо;</a:t>
            </a:r>
          </a:p>
          <a:p>
            <a:pPr marL="0" indent="0" algn="just">
              <a:buNone/>
            </a:pPr>
            <a:r>
              <a:rPr lang="ru-RU" dirty="0" smtClean="0"/>
              <a:t>5) часы, кулон, серьги в едином стиле.</a:t>
            </a:r>
            <a:endParaRPr lang="ru-RU" dirty="0"/>
          </a:p>
        </p:txBody>
      </p:sp>
      <p:pic>
        <p:nvPicPr>
          <p:cNvPr id="5122" name="Picture 2" descr="D:\Alexey\Desktop\Документы ЖАННА\НГУЭУ 2019\ЭТИКЕТ\СЛАЙДЫ_ЭТИКЕТ\ювели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928958" cy="338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о внешнем виде делового человека.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требования к внешнему виду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643306" y="1285860"/>
            <a:ext cx="5000660" cy="55721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Правильный выбор одежды. Костюм, рубашка, галстук, обувь, головной убор, сумочка, перчатки, украшения, их цвет и фасон должны быть подобраны в тон, соответствовать времени года, суток, месту, возрасту, положению человека. Летом и в дневное время лучше носить светлый костюм, зимой и в вечернее время – костюм более темного цвета. Важен также характер мероприятия, по поводу которого подбирается одежда. На защиту диссертации кандидат обычно надевает темный костюм. То же касается траурных церемоний.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Опрятность и аккуратность одежды. Костюм должен быть всегда тщательно отглаженным, без пятен, сорочка свежей, обувь начищенной до блеска и без сбитых каблуков. Самая утонченная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элегантность парадного костюма рассыплется в прах в тот самый миг, когда из кармана появится грязный носовой платок.</a:t>
            </a:r>
          </a:p>
        </p:txBody>
      </p:sp>
      <p:pic>
        <p:nvPicPr>
          <p:cNvPr id="2050" name="Picture 2" descr="D:\Alexey\Desktop\Документы ЖАННА\НГУЭУ 2019\ЭТИКЕТ\СЕМИНАРЫ_ЭТИКЕТ\Spetsialist-po-belkam-----novaya-vakansiya-v-Kiev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50046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Принципы формирования делового гардероба </a:t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украшениями для деловых мужчин являются 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часы и обручальное кольцо в классическом стиле.</a:t>
            </a:r>
            <a:b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6146" name="Picture 2" descr="D:\Alexey\Desktop\Документы ЖАННА\НГУЭУ 2019\ЭТИКЕТ\СЛАЙДЫ_ЭТИКЕТ\ЧАСЫ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30"/>
            <a:ext cx="4071937" cy="3643320"/>
          </a:xfrm>
          <a:prstGeom prst="rect">
            <a:avLst/>
          </a:prstGeom>
          <a:noFill/>
        </p:spPr>
      </p:pic>
      <p:pic>
        <p:nvPicPr>
          <p:cNvPr id="6147" name="Picture 3" descr="D:\Alexey\Desktop\Документы ЖАННА\НГУЭУ 2019\ЭТИКЕТ\СЛАЙДЫ_ЭТИКЕТ\кольц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3372079" cy="252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Принципы формирования делового гардероба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«Совершенство создается из мелочей»,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говорил Микеланджело.</a:t>
            </a:r>
          </a:p>
          <a:p>
            <a:pPr algn="just">
              <a:buNone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 слова Софи Лорен: </a:t>
            </a:r>
          </a:p>
          <a:p>
            <a:pPr algn="just"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 элегантности негромкий голос».</a:t>
            </a:r>
          </a:p>
          <a:p>
            <a:pPr algn="just">
              <a:buNone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«Нет лучшей завязки для карьеры, чем галстук»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утверждают известные американские стилисты К.Дж. Гросс и Д. Стоун.</a:t>
            </a:r>
          </a:p>
          <a:p>
            <a:pPr algn="just">
              <a:buNone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о внешнем виде делового человека.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требования к внешнему виду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3. Чем более торжествен и официален характер мероприятия и чем в более позднее время оно проводится, тем наряднее полагается быть одетым.</a:t>
            </a:r>
          </a:p>
          <a:p>
            <a:pPr mar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 Внешняя, поверхностная опрятность платья или парадного костюма далеко не самое главное. Безукоризненно чистым всегда должно быть тело. Мужчинам следует бриться ежедневно, брюнетам даже дважды, если вечером придется выйти в темном костюме. Необходимо постоянно следить за своей прической, состоянием рук и ногтей.</a:t>
            </a:r>
          </a:p>
          <a:p>
            <a:pPr mar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5. Умение держаться. Этому способствуют улыбка, умение ходить и сидеть прямо, не сутулясь, следить за своими руками. Голову не стоит поднимать слишком высоко, чтобы не казаться высокомерным, но и не опускать, глядя исподлобья. Считается неприличным, садясь, забрасывать ногу на ногу.</a:t>
            </a:r>
          </a:p>
          <a:p>
            <a:pPr mar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6. В рабочей обстановке недопустимы: футболки, джинсы, кроссовки, яркие блузки, мини-юбки и короткие платья, шорты, яркий макияж.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Индивидуальный имидж: понятие, функции, основные типы.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000108"/>
            <a:ext cx="4000528" cy="517209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имиджем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обычно понимают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образ, возникший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восприятия внешних и внутренних характеристик человека.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Отдельные специалисты, которые в своей практической деятельности занимаются созданием привлекательной внешности клиента, употребляют термин «имидж», подразумевая под ним прическу и стиль одежды.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Alexey\Desktop\Документы ЖАННА\НГУЭУ 2019\ЭТИКЕТ\СЕМИНАРЫ_ЭТИКЕТ\Slide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64347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lexey\Desktop\Документы ЖАННА\НГУЭУ 2019\ЭТИКЕТ\СЕМИНАРЫ_ЭТИКЕТ\00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28604"/>
            <a:ext cx="7991475" cy="61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Индивидуальный имидж: понятие, функции, основные типы.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2984"/>
            <a:ext cx="7972425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Индивидуальный имидж: понятие, функции, основные типы</a:t>
            </a:r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1"/>
            <a:ext cx="8241537" cy="512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466</TotalTime>
  <Words>1191</Words>
  <PresentationFormat>Экран (4:3)</PresentationFormat>
  <Paragraphs>177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     Тема: Этикет внешнего вида в современной  международной бизнес-среде    </vt:lpstr>
      <vt:lpstr>Понятие о внешнем виде делового человека.  Главные требования к внешнему виду </vt:lpstr>
      <vt:lpstr>Понятие о внешнем виде делового человека.  Главные требования к внешнему виду</vt:lpstr>
      <vt:lpstr>Понятие о внешнем виде делового человека.  Главные требования к внешнему виду.</vt:lpstr>
      <vt:lpstr>    Индивидуальный имидж: понятие, функции, основные типы.</vt:lpstr>
      <vt:lpstr>Слайд 6</vt:lpstr>
      <vt:lpstr>Слайд 7</vt:lpstr>
      <vt:lpstr>Индивидуальный имидж: понятие, функции, основные типы.</vt:lpstr>
      <vt:lpstr>Индивидуальный имидж: понятие, функции, основные типы</vt:lpstr>
      <vt:lpstr>     Цветовой тип внешности и подбор цветовой гаммы.  </vt:lpstr>
      <vt:lpstr>     Цветовой тип внешности и подбор цветовой гаммы.  </vt:lpstr>
      <vt:lpstr>     Цветовой тип внешности и подбор цветовой гаммы.  </vt:lpstr>
      <vt:lpstr>     Цветовой тип внешности и подбор цветовой гаммы.  </vt:lpstr>
      <vt:lpstr>     Цветовой тип внешности и подбор цветовой гаммы.  </vt:lpstr>
      <vt:lpstr>     Цветовой тип внешности и подбор цветовой гаммы.  </vt:lpstr>
      <vt:lpstr>«Актуальные зоны» в облике делового человека.</vt:lpstr>
      <vt:lpstr>«Актуальные зоны» в облике делового человека</vt:lpstr>
      <vt:lpstr>«Актуальные зоны» в облике делового человека</vt:lpstr>
      <vt:lpstr>Стилевые решения образа: личные предпочтения и требования делового этикета</vt:lpstr>
      <vt:lpstr>Стилевые решения образа: личные предпочтения и требования делового этикета</vt:lpstr>
      <vt:lpstr>Стилевые решения образа: личные предпочтения и требования делового этикета</vt:lpstr>
      <vt:lpstr>Стилевые решения образа: личные предпочтения и требования делового этикета</vt:lpstr>
      <vt:lpstr>Стилевые решения образа: личные предпочтения и требования делового этикета</vt:lpstr>
      <vt:lpstr>  Стилевые решения образа: личные предпочтения и требования делового этикета  Фольклорный стиль</vt:lpstr>
      <vt:lpstr>  Стилевые решения образа: личные предпочтения и требования делового этикета  Авангардный стиль</vt:lpstr>
      <vt:lpstr>Принципы формирования делового гардероба</vt:lpstr>
      <vt:lpstr>Принципы формирования делового гардероба</vt:lpstr>
      <vt:lpstr>Принципы формирования делового гардероба</vt:lpstr>
      <vt:lpstr>Принципы формирования делового гардероба</vt:lpstr>
      <vt:lpstr>  Принципы формирования делового гардероба  Основными украшениями для деловых мужчин являются часы и обручальное кольцо в классическом стиле. </vt:lpstr>
      <vt:lpstr>Принципы формирования делового гардероба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Тема: Этикет внешнего вида в современной  международной бизнес-среде    </dc:title>
  <dc:creator>Alexey</dc:creator>
  <cp:lastModifiedBy>Alexey</cp:lastModifiedBy>
  <cp:revision>13</cp:revision>
  <dcterms:created xsi:type="dcterms:W3CDTF">2019-09-18T04:42:56Z</dcterms:created>
  <dcterms:modified xsi:type="dcterms:W3CDTF">2019-10-08T10:39:00Z</dcterms:modified>
</cp:coreProperties>
</file>