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7" r:id="rId2"/>
    <p:sldId id="364" r:id="rId3"/>
    <p:sldId id="363" r:id="rId4"/>
    <p:sldId id="365" r:id="rId5"/>
    <p:sldId id="358" r:id="rId6"/>
    <p:sldId id="366" r:id="rId7"/>
    <p:sldId id="367" r:id="rId8"/>
    <p:sldId id="368" r:id="rId9"/>
    <p:sldId id="359" r:id="rId10"/>
    <p:sldId id="369" r:id="rId11"/>
    <p:sldId id="3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62F416-ED43-4566-BB0F-137E38F0BD5E}">
          <p14:sldIdLst>
            <p14:sldId id="357"/>
            <p14:sldId id="364"/>
            <p14:sldId id="363"/>
            <p14:sldId id="365"/>
            <p14:sldId id="358"/>
            <p14:sldId id="366"/>
            <p14:sldId id="367"/>
            <p14:sldId id="368"/>
            <p14:sldId id="359"/>
            <p14:sldId id="369"/>
            <p14:sldId id="3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6D660"/>
    <a:srgbClr val="D9D9D9"/>
    <a:srgbClr val="89CF89"/>
    <a:srgbClr val="F9EAB4"/>
    <a:srgbClr val="FFF2CC"/>
    <a:srgbClr val="88CE88"/>
    <a:srgbClr val="B1D581"/>
    <a:srgbClr val="4FA2B2"/>
    <a:srgbClr val="2FB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6866" autoAdjust="0"/>
  </p:normalViewPr>
  <p:slideViewPr>
    <p:cSldViewPr snapToGrid="0">
      <p:cViewPr varScale="1">
        <p:scale>
          <a:sx n="125" d="100"/>
          <a:sy n="125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6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9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2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6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5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21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0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9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A0DD-B79F-41A2-8137-7FE4D6F2B9C7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CE15-7EB5-4E8C-A187-05043DF1A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1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8.png"/><Relationship Id="rId7" Type="http://schemas.openxmlformats.org/officeDocument/2006/relationships/image" Target="../media/image1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-34524"/>
            <a:ext cx="8404859" cy="795552"/>
          </a:xfrm>
        </p:spPr>
        <p:txBody>
          <a:bodyPr>
            <a:normAutofit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создание блоков для тем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78" y="555304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58756" y="762754"/>
            <a:ext cx="2107304" cy="470191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1. </a:t>
            </a:r>
            <a:r>
              <a:rPr lang="ru-RU" sz="1400" b="0" dirty="0" smtClean="0"/>
              <a:t>Войти в режим редактирования </a:t>
            </a:r>
            <a:endParaRPr lang="ru-RU" sz="14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56" y="1364310"/>
            <a:ext cx="2453640" cy="121885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281110" y="2079499"/>
            <a:ext cx="1592579" cy="437139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879" y="1350856"/>
            <a:ext cx="4157083" cy="145231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300879" y="762754"/>
            <a:ext cx="2132181" cy="470192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2. </a:t>
            </a:r>
            <a:r>
              <a:rPr lang="ru-RU" sz="1400" b="0" dirty="0" smtClean="0"/>
              <a:t>нажать кнопку «Добавить темы»</a:t>
            </a:r>
            <a:endParaRPr lang="ru-RU" sz="1400" b="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98239" y="2377974"/>
            <a:ext cx="1323043" cy="331995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6" idx="2"/>
          </p:cNvCxnSpPr>
          <p:nvPr/>
        </p:nvCxnSpPr>
        <p:spPr>
          <a:xfrm>
            <a:off x="4366970" y="1232946"/>
            <a:ext cx="1731269" cy="1145028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4" idx="2"/>
            <a:endCxn id="13" idx="0"/>
          </p:cNvCxnSpPr>
          <p:nvPr/>
        </p:nvCxnSpPr>
        <p:spPr>
          <a:xfrm>
            <a:off x="1712408" y="1232945"/>
            <a:ext cx="364992" cy="84655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311" y="3458246"/>
            <a:ext cx="3573779" cy="114560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58756" y="2903786"/>
            <a:ext cx="4050404" cy="47160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</a:t>
            </a:r>
            <a:r>
              <a:rPr lang="en-US" sz="1400" dirty="0" smtClean="0"/>
              <a:t>3</a:t>
            </a:r>
            <a:r>
              <a:rPr lang="ru-RU" sz="1400" dirty="0" smtClean="0"/>
              <a:t>. </a:t>
            </a:r>
            <a:r>
              <a:rPr lang="ru-RU" sz="1400" b="0" dirty="0" smtClean="0"/>
              <a:t>Указать количество создаваемых тем и нажать кнопку «Добавить темы»</a:t>
            </a:r>
            <a:endParaRPr lang="ru-RU" sz="1400" b="0" dirty="0"/>
          </a:p>
        </p:txBody>
      </p:sp>
      <p:cxnSp>
        <p:nvCxnSpPr>
          <p:cNvPr id="34" name="Прямая со стрелкой 33"/>
          <p:cNvCxnSpPr>
            <a:stCxn id="33" idx="2"/>
          </p:cNvCxnSpPr>
          <p:nvPr/>
        </p:nvCxnSpPr>
        <p:spPr>
          <a:xfrm flipH="1">
            <a:off x="1712408" y="3375386"/>
            <a:ext cx="971550" cy="519566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32264" y="3894952"/>
            <a:ext cx="980144" cy="27219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33" idx="2"/>
            <a:endCxn id="44" idx="0"/>
          </p:cNvCxnSpPr>
          <p:nvPr/>
        </p:nvCxnSpPr>
        <p:spPr>
          <a:xfrm flipH="1">
            <a:off x="2069688" y="3375386"/>
            <a:ext cx="614270" cy="894097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579616" y="4269483"/>
            <a:ext cx="980144" cy="28992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9377" y="3503061"/>
            <a:ext cx="3002281" cy="1292202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178722" y="2933492"/>
            <a:ext cx="3374241" cy="47160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</a:t>
            </a:r>
            <a:r>
              <a:rPr lang="en-US" sz="1400" dirty="0" smtClean="0"/>
              <a:t>4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r>
              <a:rPr lang="ru-RU" sz="1400" b="0" dirty="0" smtClean="0"/>
              <a:t>Нажать «редактировать тему» и присвоить темам названия</a:t>
            </a:r>
            <a:endParaRPr lang="ru-RU" sz="1400" b="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891462" y="3603730"/>
            <a:ext cx="1310196" cy="4531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700518" y="3405092"/>
            <a:ext cx="190944" cy="230077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862" y="5554430"/>
            <a:ext cx="4035298" cy="1115989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3288" y="5737221"/>
            <a:ext cx="3031284" cy="93319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5234094" y="4994612"/>
            <a:ext cx="3374241" cy="47160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6.</a:t>
            </a:r>
            <a:r>
              <a:rPr lang="en-US" sz="1400" dirty="0" smtClean="0"/>
              <a:t> </a:t>
            </a:r>
            <a:r>
              <a:rPr lang="ru-RU" sz="1400" b="0" dirty="0" smtClean="0"/>
              <a:t>Убедиться, что название темы указано правильно</a:t>
            </a:r>
            <a:endParaRPr lang="ru-RU" sz="1400" b="0" dirty="0"/>
          </a:p>
        </p:txBody>
      </p:sp>
      <p:sp>
        <p:nvSpPr>
          <p:cNvPr id="81" name="TextBox 80"/>
          <p:cNvSpPr txBox="1"/>
          <p:nvPr/>
        </p:nvSpPr>
        <p:spPr>
          <a:xfrm>
            <a:off x="658756" y="4795263"/>
            <a:ext cx="3374241" cy="47160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5.</a:t>
            </a:r>
            <a:r>
              <a:rPr lang="en-US" sz="1400" dirty="0" smtClean="0"/>
              <a:t> </a:t>
            </a:r>
            <a:r>
              <a:rPr lang="ru-RU" sz="1400" b="0" dirty="0" smtClean="0"/>
              <a:t>указать название темы и нажать кнопку «сохранить»</a:t>
            </a:r>
            <a:endParaRPr lang="ru-RU" sz="1400" b="0" dirty="0"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8900" y="6128955"/>
            <a:ext cx="1870260" cy="547194"/>
          </a:xfrm>
          <a:prstGeom prst="rect">
            <a:avLst/>
          </a:prstGeom>
        </p:spPr>
      </p:pic>
      <p:sp>
        <p:nvSpPr>
          <p:cNvPr id="83" name="Прямоугольник 82"/>
          <p:cNvSpPr/>
          <p:nvPr/>
        </p:nvSpPr>
        <p:spPr>
          <a:xfrm>
            <a:off x="2873689" y="6257592"/>
            <a:ext cx="980144" cy="28992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3052853" y="5695467"/>
            <a:ext cx="980144" cy="28992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2286790" y="5264050"/>
            <a:ext cx="654725" cy="987812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2286790" y="5264050"/>
            <a:ext cx="766063" cy="431417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5608166" y="6094863"/>
            <a:ext cx="2358641" cy="28992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6815919" y="5466212"/>
            <a:ext cx="103011" cy="628651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5894175" y="3808057"/>
            <a:ext cx="316195" cy="318873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4271034" y="4178758"/>
            <a:ext cx="1747949" cy="74407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</a:t>
            </a:r>
            <a:r>
              <a:rPr lang="en-US" sz="1400" dirty="0" smtClean="0"/>
              <a:t>4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r>
              <a:rPr lang="ru-RU" sz="1400" dirty="0" smtClean="0"/>
              <a:t>альтернативный вариант</a:t>
            </a:r>
            <a:endParaRPr lang="ru-RU" sz="1400" b="0" dirty="0"/>
          </a:p>
        </p:txBody>
      </p:sp>
      <p:cxnSp>
        <p:nvCxnSpPr>
          <p:cNvPr id="96" name="Прямая со стрелкой 95"/>
          <p:cNvCxnSpPr/>
          <p:nvPr/>
        </p:nvCxnSpPr>
        <p:spPr>
          <a:xfrm flipV="1">
            <a:off x="5190416" y="4056847"/>
            <a:ext cx="703759" cy="101043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120" y="1097699"/>
            <a:ext cx="3638120" cy="35832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018" y="4431849"/>
            <a:ext cx="2286000" cy="5619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28" y="219550"/>
            <a:ext cx="8845577" cy="532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размещение дополнительных материалов</a:t>
            </a:r>
            <a:b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(ссылки на электронные учебники)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619" y="837638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40" y="1104538"/>
            <a:ext cx="3200400" cy="11239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9960" y="1251869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1. </a:t>
            </a:r>
            <a:endParaRPr lang="ru-RU" sz="1400" b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112550" y="1665722"/>
            <a:ext cx="225094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40" y="2505516"/>
            <a:ext cx="3200400" cy="2175790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373411" y="2679283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238024" y="2581113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2. </a:t>
            </a:r>
            <a:endParaRPr lang="ru-RU" sz="1400" b="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036351" y="4388789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>
            <a:endCxn id="37" idx="3"/>
          </p:cNvCxnSpPr>
          <p:nvPr/>
        </p:nvCxnSpPr>
        <p:spPr>
          <a:xfrm flipH="1">
            <a:off x="1447801" y="2750600"/>
            <a:ext cx="790223" cy="74942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40" idx="0"/>
          </p:cNvCxnSpPr>
          <p:nvPr/>
        </p:nvCxnSpPr>
        <p:spPr>
          <a:xfrm flipH="1">
            <a:off x="1573546" y="2755620"/>
            <a:ext cx="655522" cy="1633169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813130" y="2082229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93018" y="1511617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</a:t>
            </a:r>
            <a:endParaRPr lang="ru-RU" sz="1400" b="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418628" y="4557916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>
            <a:endCxn id="49" idx="3"/>
          </p:cNvCxnSpPr>
          <p:nvPr/>
        </p:nvCxnSpPr>
        <p:spPr>
          <a:xfrm flipH="1">
            <a:off x="4887520" y="1699280"/>
            <a:ext cx="1571075" cy="529208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5955823" y="1827363"/>
            <a:ext cx="792494" cy="2604486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847209" y="2641812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892334" y="3819589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4908939" y="1853247"/>
            <a:ext cx="1584079" cy="826036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4974595" y="1915809"/>
            <a:ext cx="1632445" cy="1903780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99" y="4895321"/>
            <a:ext cx="2558081" cy="1820914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901307" y="5308952"/>
            <a:ext cx="1250270" cy="536691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Проверить</a:t>
            </a:r>
            <a:endParaRPr lang="ru-RU" sz="1400" b="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68522" y="6418656"/>
            <a:ext cx="1074390" cy="29251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4101" y="4997366"/>
            <a:ext cx="2389514" cy="172676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619566" y="5410610"/>
            <a:ext cx="2792914" cy="536691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4. Перенести в нужное место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7961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" y="144781"/>
            <a:ext cx="8961120" cy="52578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размещения гиперссылок</a:t>
            </a:r>
            <a:endParaRPr lang="ru-RU" sz="24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110" y="670561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1083" y="1035390"/>
            <a:ext cx="2272852" cy="1323439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Гиперссылки можно давать на свой облачный диск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00180" y="6421800"/>
            <a:ext cx="360000" cy="360000"/>
          </a:xfrm>
          <a:prstGeom prst="rect">
            <a:avLst/>
          </a:prstGeom>
          <a:solidFill>
            <a:srgbClr val="F6D66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326799" y="6421800"/>
            <a:ext cx="360000" cy="360000"/>
          </a:xfrm>
          <a:prstGeom prst="rect">
            <a:avLst/>
          </a:prstGeom>
          <a:solidFill>
            <a:srgbClr val="89CF89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3418" y="6421800"/>
            <a:ext cx="360000" cy="360000"/>
          </a:xfrm>
          <a:prstGeom prst="rect">
            <a:avLst/>
          </a:prstGeom>
          <a:solidFill>
            <a:srgbClr val="40404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58" y="1035390"/>
            <a:ext cx="4355961" cy="54431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31083" y="2742270"/>
            <a:ext cx="2272852" cy="1938992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Гиперссылки можно давать на авторские видео (</a:t>
            </a:r>
            <a:r>
              <a:rPr lang="en-US" sz="2000" b="1" dirty="0" smtClean="0"/>
              <a:t>YouTube, </a:t>
            </a:r>
            <a:r>
              <a:rPr lang="ru-RU" sz="2000" b="1" dirty="0" smtClean="0"/>
              <a:t>облачный диск и пр.)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045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-34524"/>
            <a:ext cx="8404859" cy="795552"/>
          </a:xfrm>
        </p:spPr>
        <p:txBody>
          <a:bodyPr>
            <a:normAutofit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создания блоков для тем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78" y="555304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75" y="887992"/>
            <a:ext cx="7862277" cy="554895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255396" y="4372509"/>
            <a:ext cx="2975984" cy="1323439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Обратите внимание, что мы создали пустые темы с правильными названиями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676276" y="2840889"/>
            <a:ext cx="2975984" cy="1015663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Названия тем должны соответствовать рабочей программе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979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144781"/>
            <a:ext cx="8404859" cy="548640"/>
          </a:xfrm>
        </p:spPr>
        <p:txBody>
          <a:bodyPr>
            <a:normAutofit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структурирование тем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79" y="628246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827" y="933776"/>
            <a:ext cx="5162549" cy="9165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79" y="2247900"/>
            <a:ext cx="2636266" cy="24460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2551" y="2227834"/>
            <a:ext cx="3609975" cy="19526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61" y="3989070"/>
            <a:ext cx="3152775" cy="7048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7687" y="5410535"/>
            <a:ext cx="3252208" cy="132869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6481" y="5334076"/>
            <a:ext cx="2803416" cy="14051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42552" y="941790"/>
            <a:ext cx="2474967" cy="470191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1. нажать «Добавить элемент или ресурс»</a:t>
            </a:r>
            <a:endParaRPr lang="ru-RU" sz="1400" b="0" dirty="0"/>
          </a:p>
        </p:txBody>
      </p:sp>
      <p:cxnSp>
        <p:nvCxnSpPr>
          <p:cNvPr id="28" name="Прямая со стрелкой 27"/>
          <p:cNvCxnSpPr>
            <a:stCxn id="27" idx="3"/>
          </p:cNvCxnSpPr>
          <p:nvPr/>
        </p:nvCxnSpPr>
        <p:spPr>
          <a:xfrm>
            <a:off x="3017519" y="1176886"/>
            <a:ext cx="3817621" cy="39283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835140" y="1467356"/>
            <a:ext cx="159257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42551" y="1436775"/>
            <a:ext cx="2474967" cy="653386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2. Выбрать «пояснение» и нажать кнопку «Добавить»</a:t>
            </a:r>
            <a:endParaRPr lang="ru-RU" sz="1400" b="0" dirty="0"/>
          </a:p>
        </p:txBody>
      </p:sp>
      <p:cxnSp>
        <p:nvCxnSpPr>
          <p:cNvPr id="34" name="Прямая со стрелкой 33"/>
          <p:cNvCxnSpPr>
            <a:stCxn id="33" idx="2"/>
            <a:endCxn id="35" idx="0"/>
          </p:cNvCxnSpPr>
          <p:nvPr/>
        </p:nvCxnSpPr>
        <p:spPr>
          <a:xfrm>
            <a:off x="1780035" y="2090161"/>
            <a:ext cx="144016" cy="225133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463041" y="4341495"/>
            <a:ext cx="922020" cy="33306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>
            <a:stCxn id="33" idx="2"/>
            <a:endCxn id="38" idx="0"/>
          </p:cNvCxnSpPr>
          <p:nvPr/>
        </p:nvCxnSpPr>
        <p:spPr>
          <a:xfrm flipH="1">
            <a:off x="1163821" y="2090161"/>
            <a:ext cx="616214" cy="1483789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12073" y="3573950"/>
            <a:ext cx="1303495" cy="264694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563568" y="2332358"/>
            <a:ext cx="2474967" cy="653386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ввести текст пояснения и нажать кнопку «сохранить»</a:t>
            </a:r>
            <a:endParaRPr lang="ru-RU" sz="1400" b="0" dirty="0"/>
          </a:p>
        </p:txBody>
      </p:sp>
      <p:cxnSp>
        <p:nvCxnSpPr>
          <p:cNvPr id="49" name="Прямая со стрелкой 48"/>
          <p:cNvCxnSpPr>
            <a:stCxn id="48" idx="2"/>
          </p:cNvCxnSpPr>
          <p:nvPr/>
        </p:nvCxnSpPr>
        <p:spPr>
          <a:xfrm>
            <a:off x="3801052" y="2985744"/>
            <a:ext cx="1505035" cy="87823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48" idx="2"/>
            <a:endCxn id="11" idx="1"/>
          </p:cNvCxnSpPr>
          <p:nvPr/>
        </p:nvCxnSpPr>
        <p:spPr>
          <a:xfrm>
            <a:off x="3801052" y="2985744"/>
            <a:ext cx="1842509" cy="1355751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341620" y="3717645"/>
            <a:ext cx="159257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775960" y="4245839"/>
            <a:ext cx="159257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78380" y="4994881"/>
            <a:ext cx="2904754" cy="653386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4. Убедиться, что название блока указано верно</a:t>
            </a:r>
            <a:endParaRPr lang="ru-RU" sz="1400" b="0" dirty="0"/>
          </a:p>
        </p:txBody>
      </p:sp>
      <p:sp>
        <p:nvSpPr>
          <p:cNvPr id="59" name="TextBox 58"/>
          <p:cNvSpPr txBox="1"/>
          <p:nvPr/>
        </p:nvSpPr>
        <p:spPr>
          <a:xfrm>
            <a:off x="5038517" y="4853155"/>
            <a:ext cx="2904754" cy="653386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5. по аналогичной схеме добавить остальные блоки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38995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-34524"/>
            <a:ext cx="8404859" cy="795552"/>
          </a:xfrm>
        </p:spPr>
        <p:txBody>
          <a:bodyPr>
            <a:normAutofit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структурирования тем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78" y="555304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1478" y="1194969"/>
            <a:ext cx="2975984" cy="1015663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Все темы имеют единообразную структуру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478" y="2528469"/>
            <a:ext cx="2975984" cy="1323439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Допускаются альтернативные варианты структурирования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78" y="4250589"/>
            <a:ext cx="2975984" cy="1323439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Структура должна соответствовать рабочей программе и учебному плану 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819" y="922020"/>
            <a:ext cx="4835740" cy="54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78" y="70748"/>
            <a:ext cx="8404859" cy="532363"/>
          </a:xfrm>
        </p:spPr>
        <p:txBody>
          <a:bodyPr>
            <a:normAutofit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размещение текста лекций по теме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1534" y="545635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64" y="903290"/>
            <a:ext cx="3200400" cy="1123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64" y="2174571"/>
            <a:ext cx="2474852" cy="22953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6684" y="936358"/>
            <a:ext cx="3664755" cy="1083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206" y="2178785"/>
            <a:ext cx="5278925" cy="16932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439" y="2929666"/>
            <a:ext cx="881758" cy="1181646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152" y="4552866"/>
            <a:ext cx="2460664" cy="149569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5066" y="4425223"/>
            <a:ext cx="2784460" cy="175098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983284" y="1050621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1. </a:t>
            </a:r>
            <a:endParaRPr lang="ru-RU" sz="1400" b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45874" y="1464474"/>
            <a:ext cx="225094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306685" y="1734446"/>
            <a:ext cx="959432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427860" y="1253623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2. </a:t>
            </a:r>
            <a:endParaRPr lang="ru-RU" sz="1400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1086797" y="2929666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</a:t>
            </a:r>
            <a:endParaRPr lang="ru-RU" sz="1400" b="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59213" y="3891974"/>
            <a:ext cx="982944" cy="257409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686282" y="4199253"/>
            <a:ext cx="719404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417386" y="2112965"/>
            <a:ext cx="3943253" cy="475459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Перетянуть файл на синюю стрелку и нажать «сохранить»</a:t>
            </a:r>
            <a:endParaRPr lang="ru-RU" sz="1400" b="0" dirty="0"/>
          </a:p>
        </p:txBody>
      </p:sp>
      <p:cxnSp>
        <p:nvCxnSpPr>
          <p:cNvPr id="36" name="Прямая со стрелкой 35"/>
          <p:cNvCxnSpPr>
            <a:endCxn id="22" idx="1"/>
          </p:cNvCxnSpPr>
          <p:nvPr/>
        </p:nvCxnSpPr>
        <p:spPr>
          <a:xfrm>
            <a:off x="6837008" y="3164645"/>
            <a:ext cx="1134431" cy="35584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087038" y="2899059"/>
            <a:ext cx="1749970" cy="775535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89012" y="3691631"/>
            <a:ext cx="2305050" cy="600075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5482405" y="3846828"/>
            <a:ext cx="1749970" cy="28968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247993" y="4903247"/>
            <a:ext cx="1462862" cy="105606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4. убедиться, что файл добавлен </a:t>
            </a:r>
            <a:endParaRPr lang="ru-RU" sz="1400" b="0" dirty="0"/>
          </a:p>
        </p:txBody>
      </p:sp>
      <p:sp>
        <p:nvSpPr>
          <p:cNvPr id="45" name="TextBox 44"/>
          <p:cNvSpPr txBox="1"/>
          <p:nvPr/>
        </p:nvSpPr>
        <p:spPr>
          <a:xfrm>
            <a:off x="6468095" y="4329855"/>
            <a:ext cx="1462862" cy="105606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5. перетянуть файл в нужное место</a:t>
            </a:r>
            <a:endParaRPr lang="ru-RU" sz="1400" b="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526358" y="5320888"/>
            <a:ext cx="260043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4768762" y="4857885"/>
            <a:ext cx="1699333" cy="442830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" y="144781"/>
            <a:ext cx="8961120" cy="52578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размещения текстов лекций</a:t>
            </a:r>
            <a:endParaRPr lang="ru-RU" sz="24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110" y="670561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10" y="1005839"/>
            <a:ext cx="2514230" cy="56181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258" y="4312919"/>
            <a:ext cx="1696988" cy="1461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8269" y="1005839"/>
            <a:ext cx="2752152" cy="5618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00100" y="1196341"/>
            <a:ext cx="2272852" cy="1938992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При желании можно передвинуть файлы вправо, чтобы выстроить иерархию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09462" y="4312919"/>
            <a:ext cx="1592579" cy="610898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76657" y="3512820"/>
            <a:ext cx="2406923" cy="426720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700180" y="6421800"/>
            <a:ext cx="360000" cy="360000"/>
          </a:xfrm>
          <a:prstGeom prst="rect">
            <a:avLst/>
          </a:prstGeom>
          <a:solidFill>
            <a:srgbClr val="F6D66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326799" y="6421800"/>
            <a:ext cx="360000" cy="360000"/>
          </a:xfrm>
          <a:prstGeom prst="rect">
            <a:avLst/>
          </a:prstGeom>
          <a:solidFill>
            <a:srgbClr val="89CF89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3418" y="6421800"/>
            <a:ext cx="360000" cy="360000"/>
          </a:xfrm>
          <a:prstGeom prst="rect">
            <a:avLst/>
          </a:prstGeom>
          <a:solidFill>
            <a:srgbClr val="40404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412" y="4789940"/>
            <a:ext cx="2593452" cy="16486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27" y="5000934"/>
            <a:ext cx="2446400" cy="17215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6544" y="1101504"/>
            <a:ext cx="2509842" cy="12290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28" y="157944"/>
            <a:ext cx="8845577" cy="532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размещение презентаций по теме</a:t>
            </a:r>
            <a:b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7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(аналогично размещению текстов лекций)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619" y="837638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024" y="1223330"/>
            <a:ext cx="3200400" cy="1123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024" y="2494611"/>
            <a:ext cx="2474852" cy="22953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5266" y="2498825"/>
            <a:ext cx="5278925" cy="16932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0499" y="3249706"/>
            <a:ext cx="881758" cy="1181646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sp>
        <p:nvSpPr>
          <p:cNvPr id="28" name="TextBox 27"/>
          <p:cNvSpPr txBox="1"/>
          <p:nvPr/>
        </p:nvSpPr>
        <p:spPr>
          <a:xfrm>
            <a:off x="1082344" y="1370661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1. </a:t>
            </a:r>
            <a:endParaRPr lang="ru-RU" sz="1400" b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644934" y="1784514"/>
            <a:ext cx="2250949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05745" y="2054486"/>
            <a:ext cx="959432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526920" y="1573663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2. </a:t>
            </a:r>
            <a:endParaRPr lang="ru-RU" sz="1400" b="0" dirty="0"/>
          </a:p>
        </p:txBody>
      </p:sp>
      <p:sp>
        <p:nvSpPr>
          <p:cNvPr id="32" name="TextBox 31"/>
          <p:cNvSpPr txBox="1"/>
          <p:nvPr/>
        </p:nvSpPr>
        <p:spPr>
          <a:xfrm>
            <a:off x="1185857" y="3249706"/>
            <a:ext cx="758873" cy="30821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</a:t>
            </a:r>
            <a:endParaRPr lang="ru-RU" sz="1400" b="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58273" y="4212014"/>
            <a:ext cx="982944" cy="257409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785342" y="4519293"/>
            <a:ext cx="719404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516446" y="2433005"/>
            <a:ext cx="3943253" cy="475459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3. Перетянуть файл на синюю стрелку и нажать «сохранить»</a:t>
            </a:r>
            <a:endParaRPr lang="ru-RU" sz="1400" b="0" dirty="0"/>
          </a:p>
        </p:txBody>
      </p:sp>
      <p:cxnSp>
        <p:nvCxnSpPr>
          <p:cNvPr id="36" name="Прямая со стрелкой 35"/>
          <p:cNvCxnSpPr>
            <a:endCxn id="22" idx="1"/>
          </p:cNvCxnSpPr>
          <p:nvPr/>
        </p:nvCxnSpPr>
        <p:spPr>
          <a:xfrm>
            <a:off x="6936068" y="3484685"/>
            <a:ext cx="1134431" cy="355844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186098" y="3219099"/>
            <a:ext cx="1749970" cy="775535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8072" y="4011671"/>
            <a:ext cx="2305050" cy="600075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5581465" y="4166868"/>
            <a:ext cx="1749970" cy="289680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347053" y="5223287"/>
            <a:ext cx="1462862" cy="105606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4. убедиться, что файл добавлен </a:t>
            </a:r>
            <a:endParaRPr lang="ru-RU" sz="1400" b="0" dirty="0"/>
          </a:p>
        </p:txBody>
      </p:sp>
      <p:sp>
        <p:nvSpPr>
          <p:cNvPr id="45" name="TextBox 44"/>
          <p:cNvSpPr txBox="1"/>
          <p:nvPr/>
        </p:nvSpPr>
        <p:spPr>
          <a:xfrm>
            <a:off x="6567155" y="4649895"/>
            <a:ext cx="1462862" cy="1056060"/>
          </a:xfrm>
          <a:prstGeom prst="rect">
            <a:avLst/>
          </a:prstGeom>
          <a:solidFill>
            <a:srgbClr val="FFF2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 sz="2800" b="1" cap="all">
                <a:solidFill>
                  <a:srgbClr val="404040"/>
                </a:solidFill>
              </a:defRPr>
            </a:lvl1pPr>
          </a:lstStyle>
          <a:p>
            <a:r>
              <a:rPr lang="ru-RU" sz="1400" dirty="0" smtClean="0"/>
              <a:t>Шаг 5. перетянуть файл в нужное место</a:t>
            </a:r>
            <a:endParaRPr lang="ru-RU" sz="1400" b="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625418" y="5640928"/>
            <a:ext cx="260043" cy="220777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4867822" y="5177925"/>
            <a:ext cx="1699333" cy="442830"/>
          </a:xfrm>
          <a:prstGeom prst="straightConnector1">
            <a:avLst/>
          </a:prstGeom>
          <a:ln w="63500">
            <a:solidFill>
              <a:srgbClr val="F6D6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3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" y="144781"/>
            <a:ext cx="8961120" cy="52578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размещения презентаций</a:t>
            </a:r>
            <a:endParaRPr lang="ru-RU" sz="24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110" y="670561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730" y="4169740"/>
            <a:ext cx="1696988" cy="14611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00100" y="1196341"/>
            <a:ext cx="2272852" cy="1938992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При желании можно передвинуть файлы вправо, чтобы выстроить иерархию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94050" y="4139907"/>
            <a:ext cx="1592579" cy="610898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76657" y="3512820"/>
            <a:ext cx="2406923" cy="426720"/>
          </a:xfrm>
          <a:prstGeom prst="rightArrow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10" y="944880"/>
            <a:ext cx="2430410" cy="57139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999" y="944880"/>
            <a:ext cx="2380799" cy="571391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700180" y="6421800"/>
            <a:ext cx="360000" cy="360000"/>
          </a:xfrm>
          <a:prstGeom prst="rect">
            <a:avLst/>
          </a:prstGeom>
          <a:solidFill>
            <a:srgbClr val="F6D66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326799" y="6421800"/>
            <a:ext cx="360000" cy="360000"/>
          </a:xfrm>
          <a:prstGeom prst="rect">
            <a:avLst/>
          </a:prstGeom>
          <a:solidFill>
            <a:srgbClr val="89CF89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3418" y="6421800"/>
            <a:ext cx="360000" cy="360000"/>
          </a:xfrm>
          <a:prstGeom prst="rect">
            <a:avLst/>
          </a:prstGeom>
          <a:solidFill>
            <a:srgbClr val="40404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4040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587110" y="4083510"/>
            <a:ext cx="2944521" cy="1428214"/>
          </a:xfrm>
          <a:prstGeom prst="wedgeEllipseCallout">
            <a:avLst>
              <a:gd name="adj1" fmla="val -34807"/>
              <a:gd name="adj2" fmla="val 68369"/>
            </a:avLst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Иконки сами подстраиваются под тип файла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653" y="5511724"/>
            <a:ext cx="407668" cy="782396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" y="-11390"/>
            <a:ext cx="8747760" cy="1052262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результат </a:t>
            </a: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размещения средств самоконтроля</a:t>
            </a:r>
            <a:endParaRPr lang="ru-RU" sz="2700" b="1" cap="all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0" y="889723"/>
            <a:ext cx="8053597" cy="13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94" y="1234439"/>
            <a:ext cx="4729966" cy="541239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65120" y="1234438"/>
            <a:ext cx="3351220" cy="1631216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Могут быть размещены и другие средства самоконтроля в соответствии с рабочей программой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65120" y="3059220"/>
            <a:ext cx="3351220" cy="1015663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При нажатии на тот или иной элемент студен сможет скачать файл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65120" y="4268449"/>
            <a:ext cx="3351220" cy="2041585"/>
          </a:xfrm>
          <a:prstGeom prst="rect">
            <a:avLst/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/>
              <a:t>ВАЖНО!</a:t>
            </a:r>
          </a:p>
          <a:p>
            <a:pPr algn="ctr">
              <a:spcAft>
                <a:spcPts val="800"/>
              </a:spcAft>
            </a:pPr>
            <a:r>
              <a:rPr lang="ru-RU" sz="2000" b="1" dirty="0" smtClean="0"/>
              <a:t>У студента должно быть установлено программное обеспечение для открытия файла (</a:t>
            </a:r>
            <a:r>
              <a:rPr lang="en-US" sz="2000" b="1" dirty="0" smtClean="0"/>
              <a:t>Word, PowerPoint, PDF-reader </a:t>
            </a:r>
            <a:r>
              <a:rPr lang="ru-RU" sz="2000" b="1" dirty="0" smtClean="0"/>
              <a:t>и пр.)</a:t>
            </a:r>
            <a:endParaRPr lang="ru-RU" sz="2000" b="1" dirty="0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90269" y="4395930"/>
            <a:ext cx="2944521" cy="1428214"/>
          </a:xfrm>
          <a:prstGeom prst="wedgeEllipseCallout">
            <a:avLst>
              <a:gd name="adj1" fmla="val -90446"/>
              <a:gd name="adj2" fmla="val 13415"/>
            </a:avLst>
          </a:prstGeom>
          <a:solidFill>
            <a:srgbClr val="F6D6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Тип файла может быть любым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0573" y="4898043"/>
            <a:ext cx="407668" cy="782396"/>
          </a:xfrm>
          <a:prstGeom prst="rect">
            <a:avLst/>
          </a:prstGeom>
          <a:solidFill>
            <a:srgbClr val="F6D660">
              <a:alpha val="29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</TotalTime>
  <Words>389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создание блоков для тем</vt:lpstr>
      <vt:lpstr>Результат создания блоков для тем</vt:lpstr>
      <vt:lpstr>структурирование тем</vt:lpstr>
      <vt:lpstr>Результат структурирования тем</vt:lpstr>
      <vt:lpstr>размещение текста лекций по теме</vt:lpstr>
      <vt:lpstr>результат размещения текстов лекций</vt:lpstr>
      <vt:lpstr>размещение презентаций по теме (аналогично размещению текстов лекций)</vt:lpstr>
      <vt:lpstr>результат размещения презентаций</vt:lpstr>
      <vt:lpstr>результат размещения средств самоконтроля</vt:lpstr>
      <vt:lpstr>размещение дополнительных материалов (ссылки на электронные учебники)</vt:lpstr>
      <vt:lpstr>результат размещения гиперссылок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pestunov@gmail.com</dc:creator>
  <cp:lastModifiedBy>Пестунов Андрей Игоревич</cp:lastModifiedBy>
  <cp:revision>802</cp:revision>
  <dcterms:created xsi:type="dcterms:W3CDTF">2018-10-06T02:43:53Z</dcterms:created>
  <dcterms:modified xsi:type="dcterms:W3CDTF">2020-06-09T06:13:03Z</dcterms:modified>
</cp:coreProperties>
</file>