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73" r:id="rId5"/>
  </p:sldIdLst>
  <p:sldSz cx="9144000" cy="5143500" type="screen16x9"/>
  <p:notesSz cx="9144000" cy="6858000"/>
  <p:embeddedFontLst>
    <p:embeddedFont>
      <p:font typeface="Tahoma" panose="020B0604030504040204" pitchFamily="34" charset="0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51">
          <p15:clr>
            <a:srgbClr val="A4A3A4"/>
          </p15:clr>
        </p15:guide>
        <p15:guide id="2" pos="4535">
          <p15:clr>
            <a:srgbClr val="A4A3A4"/>
          </p15:clr>
        </p15:guide>
        <p15:guide id="3" orient="horz" pos="460">
          <p15:clr>
            <a:srgbClr val="A4A3A4"/>
          </p15:clr>
        </p15:guide>
        <p15:guide id="4" pos="21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j+2PsagBw+Sz08UhYjHGoAgHi0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792" y="114"/>
      </p:cViewPr>
      <p:guideLst>
        <p:guide orient="horz" pos="2551"/>
        <p:guide pos="4535"/>
        <p:guide orient="horz" pos="460"/>
        <p:guide pos="2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38845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90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045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u="none">
                <a:solidFill>
                  <a:schemeClr val="dk1"/>
                </a:solidFill>
              </a:rPr>
              <a:t>Двигаться к поставленной цели мы будем в следующей последовательности. Сначала определимся с пониманием того, что  такое система. Затем уясним, что такое системный подход и системное мышление. В отдельном модуле изучим контур обратной связи, научимся идентифицировать типы обратной связи в сложных системах. Поговорим о том, что такое ментальные модели, и как они формируются. И в завершении темы познакомимся с особенностями исследования сложных систем.</a:t>
            </a:r>
            <a:endParaRPr/>
          </a:p>
        </p:txBody>
      </p:sp>
      <p:sp>
        <p:nvSpPr>
          <p:cNvPr id="100" name="Google Shape;100;p3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224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p18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ru-RU"/>
              <a:t>Благодарю за внимание. Вопросы по лекции можно задать на форуме нашего курса.</a:t>
            </a:r>
            <a:endParaRPr/>
          </a:p>
        </p:txBody>
      </p:sp>
      <p:sp>
        <p:nvSpPr>
          <p:cNvPr id="277" name="Google Shape;277;p18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428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 rot="5400000">
            <a:off x="5350074" y="1467445"/>
            <a:ext cx="435887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body" idx="1"/>
          </p:nvPr>
        </p:nvSpPr>
        <p:spPr>
          <a:xfrm rot="5400000">
            <a:off x="1349575" y="-447080"/>
            <a:ext cx="435887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body" idx="2"/>
          </p:nvPr>
        </p:nvSpPr>
        <p:spPr>
          <a:xfrm>
            <a:off x="4629151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629842" y="1260873"/>
            <a:ext cx="386834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2"/>
          </p:nvPr>
        </p:nvSpPr>
        <p:spPr>
          <a:xfrm>
            <a:off x="629842" y="1878807"/>
            <a:ext cx="386834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body" idx="3"/>
          </p:nvPr>
        </p:nvSpPr>
        <p:spPr>
          <a:xfrm>
            <a:off x="4629150" y="1260873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4"/>
          </p:nvPr>
        </p:nvSpPr>
        <p:spPr>
          <a:xfrm>
            <a:off x="4629150" y="1878807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2"/>
          </p:nvPr>
        </p:nvSpPr>
        <p:spPr>
          <a:xfrm>
            <a:off x="629842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>
            <a:off x="629842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" y="1801728"/>
            <a:ext cx="9144000" cy="48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НАЗВАНИЕ КУРСА</a:t>
            </a:r>
            <a:endParaRPr sz="2800" b="1" i="0" u="none" strike="noStrike" cap="none" dirty="0">
              <a:solidFill>
                <a:srgbClr val="083E9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1728" y="-1"/>
            <a:ext cx="9145007" cy="521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83E96"/>
              </a:buClr>
              <a:buSzPts val="1000"/>
              <a:buFont typeface="Tahoma"/>
              <a:buNone/>
            </a:pPr>
            <a:r>
              <a:rPr lang="ru-RU" sz="1000" b="1" i="0" u="none" strike="noStrike" cap="none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НАЗВАНИЕ КУРСА</a:t>
            </a:r>
            <a:endParaRPr sz="1000" b="1" i="0" u="none" strike="noStrike" cap="none" dirty="0">
              <a:solidFill>
                <a:srgbClr val="083E9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468688" y="1282860"/>
            <a:ext cx="5678047" cy="800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МОДУЛЬ</a:t>
            </a:r>
            <a:endParaRPr sz="1600" b="1" i="0" u="none" strike="noStrike" cap="none" dirty="0">
              <a:solidFill>
                <a:srgbClr val="083E96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400" b="1" i="0" u="none" strike="noStrike" cap="none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НАЗВАНИЕ МОДУЛЯ (ТЕМЫ) </a:t>
            </a:r>
            <a:endParaRPr sz="2400" b="1" i="0" u="none" strike="noStrike" cap="none" dirty="0">
              <a:solidFill>
                <a:srgbClr val="083E9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3479800" y="730250"/>
            <a:ext cx="5664200" cy="50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00" rIns="58050" bIns="290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ahoma"/>
              <a:buNone/>
            </a:pPr>
            <a:r>
              <a:rPr lang="ru-RU" sz="1600" b="1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Вопросы модуля </a:t>
            </a:r>
            <a:endParaRPr sz="1600" b="1">
              <a:solidFill>
                <a:srgbClr val="083E9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3479800" y="1263159"/>
            <a:ext cx="5664200" cy="2358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00" rIns="58050" bIns="29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ru-RU" sz="1400" b="1" dirty="0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1. </a:t>
            </a:r>
            <a:r>
              <a:rPr lang="ru-RU" sz="1400" b="1" dirty="0" smtClean="0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Наименование вопроса.</a:t>
            </a:r>
            <a:endParaRPr sz="1400" b="1" dirty="0">
              <a:solidFill>
                <a:schemeClr val="accent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ru-RU" sz="1400" dirty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2. </a:t>
            </a:r>
            <a:r>
              <a:rPr lang="ru-RU" sz="1400" dirty="0" smtClean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Наименование вопроса.</a:t>
            </a:r>
            <a:endParaRPr sz="1400" dirty="0">
              <a:solidFill>
                <a:srgbClr val="3F3F3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ru-RU" sz="1400" dirty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3. </a:t>
            </a:r>
            <a:r>
              <a:rPr lang="ru-RU" sz="1400" dirty="0" smtClean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……..</a:t>
            </a:r>
            <a:endParaRPr sz="1400" dirty="0">
              <a:solidFill>
                <a:srgbClr val="3F3F3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0" y="51470"/>
            <a:ext cx="7452320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НАЗВАНИЕ КУРСА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Модуль </a:t>
            </a:r>
            <a:r>
              <a:rPr lang="ru-RU" sz="1000" dirty="0" smtClean="0">
                <a:solidFill>
                  <a:srgbClr val="083E96"/>
                </a:solidFill>
                <a:latin typeface="Tahoma"/>
                <a:ea typeface="Tahoma"/>
                <a:cs typeface="Tahoma"/>
                <a:sym typeface="Tahoma"/>
              </a:rPr>
              <a:t>Название модуля</a:t>
            </a:r>
            <a:endParaRPr sz="1000" dirty="0">
              <a:solidFill>
                <a:srgbClr val="083E9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8"/>
          <p:cNvSpPr txBox="1">
            <a:spLocks noGrp="1"/>
          </p:cNvSpPr>
          <p:nvPr>
            <p:ph type="ctrTitle"/>
          </p:nvPr>
        </p:nvSpPr>
        <p:spPr>
          <a:xfrm>
            <a:off x="3013364" y="2053364"/>
            <a:ext cx="6130636" cy="486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29025" rIns="58050" bIns="2902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None/>
            </a:pPr>
            <a:r>
              <a:rPr lang="ru-RU" sz="2400" b="1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Благодарим за внимание!</a:t>
            </a:r>
            <a:endParaRPr/>
          </a:p>
        </p:txBody>
      </p:sp>
      <p:sp>
        <p:nvSpPr>
          <p:cNvPr id="280" name="Google Shape;280;p18"/>
          <p:cNvSpPr txBox="1"/>
          <p:nvPr/>
        </p:nvSpPr>
        <p:spPr>
          <a:xfrm>
            <a:off x="3075699" y="3740725"/>
            <a:ext cx="6068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Иллюстративный материал заимствован  из  общедоступных ресурсов  интернета,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не содержащих  указаний на авторов этих материалов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и каких-либо ограничений для их заимствования.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145</Words>
  <Application>Microsoft Office PowerPoint</Application>
  <PresentationFormat>Экран (16:9)</PresentationFormat>
  <Paragraphs>19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Calibri</vt:lpstr>
      <vt:lpstr>Тема Office</vt:lpstr>
      <vt:lpstr>Презентация PowerPoint</vt:lpstr>
      <vt:lpstr>Презентация PowerPoint</vt:lpstr>
      <vt:lpstr>Вопросы модуля 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Болдина Анна Юрьевна</dc:creator>
  <cp:lastModifiedBy>Рязанова Наталья Валерьевна</cp:lastModifiedBy>
  <cp:revision>3</cp:revision>
  <dcterms:modified xsi:type="dcterms:W3CDTF">2022-04-25T04:05:10Z</dcterms:modified>
</cp:coreProperties>
</file>